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61" r:id="rId2"/>
    <p:sldId id="272" r:id="rId3"/>
    <p:sldId id="284" r:id="rId4"/>
    <p:sldId id="285" r:id="rId5"/>
    <p:sldId id="282" r:id="rId6"/>
    <p:sldId id="257" r:id="rId7"/>
    <p:sldId id="286" r:id="rId8"/>
    <p:sldId id="256" r:id="rId9"/>
    <p:sldId id="258" r:id="rId10"/>
    <p:sldId id="262" r:id="rId11"/>
    <p:sldId id="259" r:id="rId12"/>
    <p:sldId id="263" r:id="rId13"/>
    <p:sldId id="264" r:id="rId14"/>
    <p:sldId id="265" r:id="rId15"/>
    <p:sldId id="266" r:id="rId16"/>
    <p:sldId id="267" r:id="rId17"/>
    <p:sldId id="268" r:id="rId18"/>
    <p:sldId id="275" r:id="rId19"/>
    <p:sldId id="276" r:id="rId20"/>
    <p:sldId id="277" r:id="rId21"/>
    <p:sldId id="278" r:id="rId22"/>
    <p:sldId id="279" r:id="rId23"/>
    <p:sldId id="280" r:id="rId24"/>
    <p:sldId id="281" r:id="rId25"/>
    <p:sldId id="271" r:id="rId26"/>
  </p:sldIdLst>
  <p:sldSz cx="9783763" cy="7407275"/>
  <p:notesSz cx="7077075" cy="9051925"/>
  <p:defaultTextStyle>
    <a:defPPr>
      <a:defRPr lang="en-US"/>
    </a:defPPr>
    <a:lvl1pPr algn="l" rtl="0" fontAlgn="base">
      <a:spcBef>
        <a:spcPct val="0"/>
      </a:spcBef>
      <a:spcAft>
        <a:spcPct val="0"/>
      </a:spcAft>
      <a:defRPr sz="900" kern="1200">
        <a:solidFill>
          <a:schemeClr val="tx1"/>
        </a:solidFill>
        <a:latin typeface="Palatino Linotype" panose="02040502050505030304" pitchFamily="18" charset="0"/>
        <a:ea typeface="+mn-ea"/>
        <a:cs typeface="+mn-cs"/>
      </a:defRPr>
    </a:lvl1pPr>
    <a:lvl2pPr marL="457200" algn="l" rtl="0" fontAlgn="base">
      <a:spcBef>
        <a:spcPct val="0"/>
      </a:spcBef>
      <a:spcAft>
        <a:spcPct val="0"/>
      </a:spcAft>
      <a:defRPr sz="900" kern="1200">
        <a:solidFill>
          <a:schemeClr val="tx1"/>
        </a:solidFill>
        <a:latin typeface="Palatino Linotype" panose="02040502050505030304" pitchFamily="18" charset="0"/>
        <a:ea typeface="+mn-ea"/>
        <a:cs typeface="+mn-cs"/>
      </a:defRPr>
    </a:lvl2pPr>
    <a:lvl3pPr marL="914400" algn="l" rtl="0" fontAlgn="base">
      <a:spcBef>
        <a:spcPct val="0"/>
      </a:spcBef>
      <a:spcAft>
        <a:spcPct val="0"/>
      </a:spcAft>
      <a:defRPr sz="900" kern="1200">
        <a:solidFill>
          <a:schemeClr val="tx1"/>
        </a:solidFill>
        <a:latin typeface="Palatino Linotype" panose="02040502050505030304" pitchFamily="18" charset="0"/>
        <a:ea typeface="+mn-ea"/>
        <a:cs typeface="+mn-cs"/>
      </a:defRPr>
    </a:lvl3pPr>
    <a:lvl4pPr marL="1371600" algn="l" rtl="0" fontAlgn="base">
      <a:spcBef>
        <a:spcPct val="0"/>
      </a:spcBef>
      <a:spcAft>
        <a:spcPct val="0"/>
      </a:spcAft>
      <a:defRPr sz="900" kern="1200">
        <a:solidFill>
          <a:schemeClr val="tx1"/>
        </a:solidFill>
        <a:latin typeface="Palatino Linotype" panose="02040502050505030304" pitchFamily="18" charset="0"/>
        <a:ea typeface="+mn-ea"/>
        <a:cs typeface="+mn-cs"/>
      </a:defRPr>
    </a:lvl4pPr>
    <a:lvl5pPr marL="1828800" algn="l" rtl="0" fontAlgn="base">
      <a:spcBef>
        <a:spcPct val="0"/>
      </a:spcBef>
      <a:spcAft>
        <a:spcPct val="0"/>
      </a:spcAft>
      <a:defRPr sz="900" kern="1200">
        <a:solidFill>
          <a:schemeClr val="tx1"/>
        </a:solidFill>
        <a:latin typeface="Palatino Linotype" panose="02040502050505030304" pitchFamily="18" charset="0"/>
        <a:ea typeface="+mn-ea"/>
        <a:cs typeface="+mn-cs"/>
      </a:defRPr>
    </a:lvl5pPr>
    <a:lvl6pPr marL="2286000" algn="l" defTabSz="914400" rtl="0" eaLnBrk="1" latinLnBrk="0" hangingPunct="1">
      <a:defRPr sz="900" kern="1200">
        <a:solidFill>
          <a:schemeClr val="tx1"/>
        </a:solidFill>
        <a:latin typeface="Palatino Linotype" panose="02040502050505030304" pitchFamily="18" charset="0"/>
        <a:ea typeface="+mn-ea"/>
        <a:cs typeface="+mn-cs"/>
      </a:defRPr>
    </a:lvl6pPr>
    <a:lvl7pPr marL="2743200" algn="l" defTabSz="914400" rtl="0" eaLnBrk="1" latinLnBrk="0" hangingPunct="1">
      <a:defRPr sz="900" kern="1200">
        <a:solidFill>
          <a:schemeClr val="tx1"/>
        </a:solidFill>
        <a:latin typeface="Palatino Linotype" panose="02040502050505030304" pitchFamily="18" charset="0"/>
        <a:ea typeface="+mn-ea"/>
        <a:cs typeface="+mn-cs"/>
      </a:defRPr>
    </a:lvl7pPr>
    <a:lvl8pPr marL="3200400" algn="l" defTabSz="914400" rtl="0" eaLnBrk="1" latinLnBrk="0" hangingPunct="1">
      <a:defRPr sz="900" kern="1200">
        <a:solidFill>
          <a:schemeClr val="tx1"/>
        </a:solidFill>
        <a:latin typeface="Palatino Linotype" panose="02040502050505030304" pitchFamily="18" charset="0"/>
        <a:ea typeface="+mn-ea"/>
        <a:cs typeface="+mn-cs"/>
      </a:defRPr>
    </a:lvl8pPr>
    <a:lvl9pPr marL="3657600" algn="l" defTabSz="914400" rtl="0" eaLnBrk="1" latinLnBrk="0" hangingPunct="1">
      <a:defRPr sz="900" kern="1200">
        <a:solidFill>
          <a:schemeClr val="tx1"/>
        </a:solidFill>
        <a:latin typeface="Palatino Linotype" panose="02040502050505030304" pitchFamily="18" charset="0"/>
        <a:ea typeface="+mn-ea"/>
        <a:cs typeface="+mn-cs"/>
      </a:defRPr>
    </a:lvl9pPr>
  </p:defaultTextStyle>
  <p:extLst>
    <p:ext uri="{EFAFB233-063F-42B5-8137-9DF3F51BA10A}">
      <p15:sldGuideLst xmlns:p15="http://schemas.microsoft.com/office/powerpoint/2012/main">
        <p15:guide id="1" orient="horz" pos="2333">
          <p15:clr>
            <a:srgbClr val="A4A3A4"/>
          </p15:clr>
        </p15:guide>
        <p15:guide id="2" pos="30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6600"/>
    <a:srgbClr val="FFCC66"/>
    <a:srgbClr val="FF9900"/>
    <a:srgbClr val="CCFF66"/>
    <a:srgbClr val="CCFFFF"/>
    <a:srgbClr val="99CCFF"/>
    <a:srgbClr val="00FF99"/>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963" autoAdjust="0"/>
    <p:restoredTop sz="93960" autoAdjust="0"/>
  </p:normalViewPr>
  <p:slideViewPr>
    <p:cSldViewPr showGuides="1">
      <p:cViewPr varScale="1">
        <p:scale>
          <a:sx n="92" d="100"/>
          <a:sy n="92" d="100"/>
        </p:scale>
        <p:origin x="2502" y="90"/>
      </p:cViewPr>
      <p:guideLst>
        <p:guide orient="horz" pos="2333"/>
        <p:guide pos="3082"/>
      </p:guideLst>
    </p:cSldViewPr>
  </p:slideViewPr>
  <p:outlineViewPr>
    <p:cViewPr>
      <p:scale>
        <a:sx n="33" d="100"/>
        <a:sy n="33" d="100"/>
      </p:scale>
      <p:origin x="0" y="0"/>
    </p:cViewPr>
  </p:outlin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524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4008438" y="0"/>
            <a:ext cx="3067050" cy="452438"/>
          </a:xfrm>
          <a:prstGeom prst="rect">
            <a:avLst/>
          </a:prstGeom>
        </p:spPr>
        <p:txBody>
          <a:bodyPr vert="horz" lIns="91440" tIns="45720" rIns="91440" bIns="45720" rtlCol="0"/>
          <a:lstStyle>
            <a:lvl1pPr algn="r">
              <a:defRPr sz="1200"/>
            </a:lvl1pPr>
          </a:lstStyle>
          <a:p>
            <a:pPr>
              <a:defRPr/>
            </a:pPr>
            <a:fld id="{76A0CDC0-221F-4441-A7DC-B186AFB6E76B}" type="datetimeFigureOut">
              <a:rPr lang="en-US"/>
              <a:pPr>
                <a:defRPr/>
              </a:pPr>
              <a:t>7/14/2016</a:t>
            </a:fld>
            <a:endParaRPr lang="en-US"/>
          </a:p>
        </p:txBody>
      </p:sp>
      <p:sp>
        <p:nvSpPr>
          <p:cNvPr id="4" name="Slide Image Placeholder 3"/>
          <p:cNvSpPr>
            <a:spLocks noGrp="1" noRot="1" noChangeAspect="1"/>
          </p:cNvSpPr>
          <p:nvPr>
            <p:ph type="sldImg" idx="2"/>
          </p:nvPr>
        </p:nvSpPr>
        <p:spPr>
          <a:xfrm>
            <a:off x="1296988" y="679450"/>
            <a:ext cx="4483100" cy="339407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8025" y="4300538"/>
            <a:ext cx="5661025" cy="407193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597900"/>
            <a:ext cx="3067050" cy="452438"/>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4008438" y="8597900"/>
            <a:ext cx="3067050" cy="4524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067FCCC3-959A-43BC-BD93-539B27C87129}"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tx1"/>
                </a:solidFill>
                <a:latin typeface="Palatino Linotype" panose="02040502050505030304" pitchFamily="18" charset="0"/>
              </a:defRPr>
            </a:lvl1pPr>
            <a:lvl2pPr marL="742950" indent="-285750" eaLnBrk="0" hangingPunct="0">
              <a:defRPr sz="900">
                <a:solidFill>
                  <a:schemeClr val="tx1"/>
                </a:solidFill>
                <a:latin typeface="Palatino Linotype" panose="02040502050505030304" pitchFamily="18" charset="0"/>
              </a:defRPr>
            </a:lvl2pPr>
            <a:lvl3pPr marL="1143000" indent="-228600" eaLnBrk="0" hangingPunct="0">
              <a:defRPr sz="900">
                <a:solidFill>
                  <a:schemeClr val="tx1"/>
                </a:solidFill>
                <a:latin typeface="Palatino Linotype" panose="02040502050505030304" pitchFamily="18" charset="0"/>
              </a:defRPr>
            </a:lvl3pPr>
            <a:lvl4pPr marL="1600200" indent="-228600" eaLnBrk="0" hangingPunct="0">
              <a:defRPr sz="900">
                <a:solidFill>
                  <a:schemeClr val="tx1"/>
                </a:solidFill>
                <a:latin typeface="Palatino Linotype" panose="02040502050505030304" pitchFamily="18" charset="0"/>
              </a:defRPr>
            </a:lvl4pPr>
            <a:lvl5pPr marL="2057400" indent="-228600" eaLnBrk="0" hangingPunct="0">
              <a:defRPr sz="900">
                <a:solidFill>
                  <a:schemeClr val="tx1"/>
                </a:solidFill>
                <a:latin typeface="Palatino Linotype" panose="02040502050505030304" pitchFamily="18" charset="0"/>
              </a:defRPr>
            </a:lvl5pPr>
            <a:lvl6pPr marL="2514600" indent="-228600"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eaLnBrk="0" fontAlgn="base" hangingPunct="0">
              <a:spcBef>
                <a:spcPct val="0"/>
              </a:spcBef>
              <a:spcAft>
                <a:spcPct val="0"/>
              </a:spcAft>
              <a:defRPr sz="900">
                <a:solidFill>
                  <a:schemeClr val="tx1"/>
                </a:solidFill>
                <a:latin typeface="Palatino Linotype" panose="02040502050505030304" pitchFamily="18" charset="0"/>
              </a:defRPr>
            </a:lvl9pPr>
          </a:lstStyle>
          <a:p>
            <a:pPr eaLnBrk="1" hangingPunct="1"/>
            <a:fld id="{B49B7862-2526-4B7B-938F-B1A4398F5C87}" type="slidenum">
              <a:rPr lang="en-US" altLang="en-US" sz="1200"/>
              <a:pPr eaLnBrk="1" hangingPunct="1"/>
              <a:t>1</a:t>
            </a:fld>
            <a:endParaRPr lang="en-US" altLang="en-US"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tx1"/>
                </a:solidFill>
                <a:latin typeface="Palatino Linotype" panose="02040502050505030304" pitchFamily="18" charset="0"/>
              </a:defRPr>
            </a:lvl1pPr>
            <a:lvl2pPr marL="742950" indent="-285750" eaLnBrk="0" hangingPunct="0">
              <a:defRPr sz="900">
                <a:solidFill>
                  <a:schemeClr val="tx1"/>
                </a:solidFill>
                <a:latin typeface="Palatino Linotype" panose="02040502050505030304" pitchFamily="18" charset="0"/>
              </a:defRPr>
            </a:lvl2pPr>
            <a:lvl3pPr marL="1143000" indent="-228600" eaLnBrk="0" hangingPunct="0">
              <a:defRPr sz="900">
                <a:solidFill>
                  <a:schemeClr val="tx1"/>
                </a:solidFill>
                <a:latin typeface="Palatino Linotype" panose="02040502050505030304" pitchFamily="18" charset="0"/>
              </a:defRPr>
            </a:lvl3pPr>
            <a:lvl4pPr marL="1600200" indent="-228600" eaLnBrk="0" hangingPunct="0">
              <a:defRPr sz="900">
                <a:solidFill>
                  <a:schemeClr val="tx1"/>
                </a:solidFill>
                <a:latin typeface="Palatino Linotype" panose="02040502050505030304" pitchFamily="18" charset="0"/>
              </a:defRPr>
            </a:lvl4pPr>
            <a:lvl5pPr marL="2057400" indent="-228600" eaLnBrk="0" hangingPunct="0">
              <a:defRPr sz="900">
                <a:solidFill>
                  <a:schemeClr val="tx1"/>
                </a:solidFill>
                <a:latin typeface="Palatino Linotype" panose="02040502050505030304" pitchFamily="18" charset="0"/>
              </a:defRPr>
            </a:lvl5pPr>
            <a:lvl6pPr marL="2514600" indent="-228600"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eaLnBrk="0" fontAlgn="base" hangingPunct="0">
              <a:spcBef>
                <a:spcPct val="0"/>
              </a:spcBef>
              <a:spcAft>
                <a:spcPct val="0"/>
              </a:spcAft>
              <a:defRPr sz="900">
                <a:solidFill>
                  <a:schemeClr val="tx1"/>
                </a:solidFill>
                <a:latin typeface="Palatino Linotype" panose="02040502050505030304" pitchFamily="18" charset="0"/>
              </a:defRPr>
            </a:lvl9pPr>
          </a:lstStyle>
          <a:p>
            <a:pPr eaLnBrk="1" hangingPunct="1"/>
            <a:fld id="{3100024A-CCDE-4046-98CB-6E3FB771CCA6}" type="slidenum">
              <a:rPr lang="en-US" altLang="en-US" sz="1200"/>
              <a:pPr eaLnBrk="1" hangingPunct="1"/>
              <a:t>15</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tx1"/>
                </a:solidFill>
                <a:latin typeface="Palatino Linotype" panose="02040502050505030304" pitchFamily="18" charset="0"/>
              </a:defRPr>
            </a:lvl1pPr>
            <a:lvl2pPr marL="742950" indent="-285750" eaLnBrk="0" hangingPunct="0">
              <a:defRPr sz="900">
                <a:solidFill>
                  <a:schemeClr val="tx1"/>
                </a:solidFill>
                <a:latin typeface="Palatino Linotype" panose="02040502050505030304" pitchFamily="18" charset="0"/>
              </a:defRPr>
            </a:lvl2pPr>
            <a:lvl3pPr marL="1143000" indent="-228600" eaLnBrk="0" hangingPunct="0">
              <a:defRPr sz="900">
                <a:solidFill>
                  <a:schemeClr val="tx1"/>
                </a:solidFill>
                <a:latin typeface="Palatino Linotype" panose="02040502050505030304" pitchFamily="18" charset="0"/>
              </a:defRPr>
            </a:lvl3pPr>
            <a:lvl4pPr marL="1600200" indent="-228600" eaLnBrk="0" hangingPunct="0">
              <a:defRPr sz="900">
                <a:solidFill>
                  <a:schemeClr val="tx1"/>
                </a:solidFill>
                <a:latin typeface="Palatino Linotype" panose="02040502050505030304" pitchFamily="18" charset="0"/>
              </a:defRPr>
            </a:lvl4pPr>
            <a:lvl5pPr marL="2057400" indent="-228600" eaLnBrk="0" hangingPunct="0">
              <a:defRPr sz="900">
                <a:solidFill>
                  <a:schemeClr val="tx1"/>
                </a:solidFill>
                <a:latin typeface="Palatino Linotype" panose="02040502050505030304" pitchFamily="18" charset="0"/>
              </a:defRPr>
            </a:lvl5pPr>
            <a:lvl6pPr marL="2514600" indent="-228600"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eaLnBrk="0" fontAlgn="base" hangingPunct="0">
              <a:spcBef>
                <a:spcPct val="0"/>
              </a:spcBef>
              <a:spcAft>
                <a:spcPct val="0"/>
              </a:spcAft>
              <a:defRPr sz="900">
                <a:solidFill>
                  <a:schemeClr val="tx1"/>
                </a:solidFill>
                <a:latin typeface="Palatino Linotype" panose="02040502050505030304" pitchFamily="18" charset="0"/>
              </a:defRPr>
            </a:lvl9pPr>
          </a:lstStyle>
          <a:p>
            <a:pPr eaLnBrk="1" hangingPunct="1"/>
            <a:fld id="{96DF5984-B2D5-4FD6-BBEB-54395FF772BF}" type="slidenum">
              <a:rPr lang="en-US" altLang="en-US" sz="1200"/>
              <a:pPr eaLnBrk="1" hangingPunct="1"/>
              <a:t>16</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tx1"/>
                </a:solidFill>
                <a:latin typeface="Palatino Linotype" panose="02040502050505030304" pitchFamily="18" charset="0"/>
              </a:defRPr>
            </a:lvl1pPr>
            <a:lvl2pPr marL="742950" indent="-285750" eaLnBrk="0" hangingPunct="0">
              <a:defRPr sz="900">
                <a:solidFill>
                  <a:schemeClr val="tx1"/>
                </a:solidFill>
                <a:latin typeface="Palatino Linotype" panose="02040502050505030304" pitchFamily="18" charset="0"/>
              </a:defRPr>
            </a:lvl2pPr>
            <a:lvl3pPr marL="1143000" indent="-228600" eaLnBrk="0" hangingPunct="0">
              <a:defRPr sz="900">
                <a:solidFill>
                  <a:schemeClr val="tx1"/>
                </a:solidFill>
                <a:latin typeface="Palatino Linotype" panose="02040502050505030304" pitchFamily="18" charset="0"/>
              </a:defRPr>
            </a:lvl3pPr>
            <a:lvl4pPr marL="1600200" indent="-228600" eaLnBrk="0" hangingPunct="0">
              <a:defRPr sz="900">
                <a:solidFill>
                  <a:schemeClr val="tx1"/>
                </a:solidFill>
                <a:latin typeface="Palatino Linotype" panose="02040502050505030304" pitchFamily="18" charset="0"/>
              </a:defRPr>
            </a:lvl4pPr>
            <a:lvl5pPr marL="2057400" indent="-228600" eaLnBrk="0" hangingPunct="0">
              <a:defRPr sz="900">
                <a:solidFill>
                  <a:schemeClr val="tx1"/>
                </a:solidFill>
                <a:latin typeface="Palatino Linotype" panose="02040502050505030304" pitchFamily="18" charset="0"/>
              </a:defRPr>
            </a:lvl5pPr>
            <a:lvl6pPr marL="2514600" indent="-228600"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eaLnBrk="0" fontAlgn="base" hangingPunct="0">
              <a:spcBef>
                <a:spcPct val="0"/>
              </a:spcBef>
              <a:spcAft>
                <a:spcPct val="0"/>
              </a:spcAft>
              <a:defRPr sz="900">
                <a:solidFill>
                  <a:schemeClr val="tx1"/>
                </a:solidFill>
                <a:latin typeface="Palatino Linotype" panose="02040502050505030304" pitchFamily="18" charset="0"/>
              </a:defRPr>
            </a:lvl9pPr>
          </a:lstStyle>
          <a:p>
            <a:pPr eaLnBrk="1" hangingPunct="1"/>
            <a:fld id="{A15CB324-24EE-4496-8B64-EFCC714C8228}" type="slidenum">
              <a:rPr lang="en-US" altLang="en-US" sz="1200"/>
              <a:pPr eaLnBrk="1" hangingPunct="1"/>
              <a:t>17</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tx1"/>
                </a:solidFill>
                <a:latin typeface="Palatino Linotype" panose="02040502050505030304" pitchFamily="18" charset="0"/>
              </a:defRPr>
            </a:lvl1pPr>
            <a:lvl2pPr marL="742950" indent="-285750" eaLnBrk="0" hangingPunct="0">
              <a:defRPr sz="900">
                <a:solidFill>
                  <a:schemeClr val="tx1"/>
                </a:solidFill>
                <a:latin typeface="Palatino Linotype" panose="02040502050505030304" pitchFamily="18" charset="0"/>
              </a:defRPr>
            </a:lvl2pPr>
            <a:lvl3pPr marL="1143000" indent="-228600" eaLnBrk="0" hangingPunct="0">
              <a:defRPr sz="900">
                <a:solidFill>
                  <a:schemeClr val="tx1"/>
                </a:solidFill>
                <a:latin typeface="Palatino Linotype" panose="02040502050505030304" pitchFamily="18" charset="0"/>
              </a:defRPr>
            </a:lvl3pPr>
            <a:lvl4pPr marL="1600200" indent="-228600" eaLnBrk="0" hangingPunct="0">
              <a:defRPr sz="900">
                <a:solidFill>
                  <a:schemeClr val="tx1"/>
                </a:solidFill>
                <a:latin typeface="Palatino Linotype" panose="02040502050505030304" pitchFamily="18" charset="0"/>
              </a:defRPr>
            </a:lvl4pPr>
            <a:lvl5pPr marL="2057400" indent="-228600" eaLnBrk="0" hangingPunct="0">
              <a:defRPr sz="900">
                <a:solidFill>
                  <a:schemeClr val="tx1"/>
                </a:solidFill>
                <a:latin typeface="Palatino Linotype" panose="02040502050505030304" pitchFamily="18" charset="0"/>
              </a:defRPr>
            </a:lvl5pPr>
            <a:lvl6pPr marL="2514600" indent="-228600"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eaLnBrk="0" fontAlgn="base" hangingPunct="0">
              <a:spcBef>
                <a:spcPct val="0"/>
              </a:spcBef>
              <a:spcAft>
                <a:spcPct val="0"/>
              </a:spcAft>
              <a:defRPr sz="900">
                <a:solidFill>
                  <a:schemeClr val="tx1"/>
                </a:solidFill>
                <a:latin typeface="Palatino Linotype" panose="02040502050505030304" pitchFamily="18" charset="0"/>
              </a:defRPr>
            </a:lvl9pPr>
          </a:lstStyle>
          <a:p>
            <a:pPr eaLnBrk="1" hangingPunct="1"/>
            <a:fld id="{5190235E-D80B-459B-A1FD-A505F5B2B1C2}" type="slidenum">
              <a:rPr lang="en-US" altLang="en-US" sz="1200"/>
              <a:pPr eaLnBrk="1" hangingPunct="1"/>
              <a:t>25</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tx1"/>
                </a:solidFill>
                <a:latin typeface="Palatino Linotype" panose="02040502050505030304" pitchFamily="18" charset="0"/>
              </a:defRPr>
            </a:lvl1pPr>
            <a:lvl2pPr marL="742950" indent="-285750" eaLnBrk="0" hangingPunct="0">
              <a:defRPr sz="900">
                <a:solidFill>
                  <a:schemeClr val="tx1"/>
                </a:solidFill>
                <a:latin typeface="Palatino Linotype" panose="02040502050505030304" pitchFamily="18" charset="0"/>
              </a:defRPr>
            </a:lvl2pPr>
            <a:lvl3pPr marL="1143000" indent="-228600" eaLnBrk="0" hangingPunct="0">
              <a:defRPr sz="900">
                <a:solidFill>
                  <a:schemeClr val="tx1"/>
                </a:solidFill>
                <a:latin typeface="Palatino Linotype" panose="02040502050505030304" pitchFamily="18" charset="0"/>
              </a:defRPr>
            </a:lvl3pPr>
            <a:lvl4pPr marL="1600200" indent="-228600" eaLnBrk="0" hangingPunct="0">
              <a:defRPr sz="900">
                <a:solidFill>
                  <a:schemeClr val="tx1"/>
                </a:solidFill>
                <a:latin typeface="Palatino Linotype" panose="02040502050505030304" pitchFamily="18" charset="0"/>
              </a:defRPr>
            </a:lvl4pPr>
            <a:lvl5pPr marL="2057400" indent="-228600" eaLnBrk="0" hangingPunct="0">
              <a:defRPr sz="900">
                <a:solidFill>
                  <a:schemeClr val="tx1"/>
                </a:solidFill>
                <a:latin typeface="Palatino Linotype" panose="02040502050505030304" pitchFamily="18" charset="0"/>
              </a:defRPr>
            </a:lvl5pPr>
            <a:lvl6pPr marL="2514600" indent="-228600"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eaLnBrk="0" fontAlgn="base" hangingPunct="0">
              <a:spcBef>
                <a:spcPct val="0"/>
              </a:spcBef>
              <a:spcAft>
                <a:spcPct val="0"/>
              </a:spcAft>
              <a:defRPr sz="900">
                <a:solidFill>
                  <a:schemeClr val="tx1"/>
                </a:solidFill>
                <a:latin typeface="Palatino Linotype" panose="02040502050505030304" pitchFamily="18" charset="0"/>
              </a:defRPr>
            </a:lvl9pPr>
          </a:lstStyle>
          <a:p>
            <a:pPr eaLnBrk="1" hangingPunct="1"/>
            <a:fld id="{9075AEAC-CD3E-4077-A1BA-D973D5B648F6}" type="slidenum">
              <a:rPr lang="en-US" altLang="en-US" sz="1200"/>
              <a:pPr eaLnBrk="1" hangingPunct="1"/>
              <a:t>6</a:t>
            </a:fld>
            <a:endParaRPr lang="en-US" alt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tx1"/>
                </a:solidFill>
                <a:latin typeface="Palatino Linotype" panose="02040502050505030304" pitchFamily="18" charset="0"/>
              </a:defRPr>
            </a:lvl1pPr>
            <a:lvl2pPr marL="742950" indent="-285750" eaLnBrk="0" hangingPunct="0">
              <a:defRPr sz="900">
                <a:solidFill>
                  <a:schemeClr val="tx1"/>
                </a:solidFill>
                <a:latin typeface="Palatino Linotype" panose="02040502050505030304" pitchFamily="18" charset="0"/>
              </a:defRPr>
            </a:lvl2pPr>
            <a:lvl3pPr marL="1143000" indent="-228600" eaLnBrk="0" hangingPunct="0">
              <a:defRPr sz="900">
                <a:solidFill>
                  <a:schemeClr val="tx1"/>
                </a:solidFill>
                <a:latin typeface="Palatino Linotype" panose="02040502050505030304" pitchFamily="18" charset="0"/>
              </a:defRPr>
            </a:lvl3pPr>
            <a:lvl4pPr marL="1600200" indent="-228600" eaLnBrk="0" hangingPunct="0">
              <a:defRPr sz="900">
                <a:solidFill>
                  <a:schemeClr val="tx1"/>
                </a:solidFill>
                <a:latin typeface="Palatino Linotype" panose="02040502050505030304" pitchFamily="18" charset="0"/>
              </a:defRPr>
            </a:lvl4pPr>
            <a:lvl5pPr marL="2057400" indent="-228600" eaLnBrk="0" hangingPunct="0">
              <a:defRPr sz="900">
                <a:solidFill>
                  <a:schemeClr val="tx1"/>
                </a:solidFill>
                <a:latin typeface="Palatino Linotype" panose="02040502050505030304" pitchFamily="18" charset="0"/>
              </a:defRPr>
            </a:lvl5pPr>
            <a:lvl6pPr marL="2514600" indent="-228600"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eaLnBrk="0" fontAlgn="base" hangingPunct="0">
              <a:spcBef>
                <a:spcPct val="0"/>
              </a:spcBef>
              <a:spcAft>
                <a:spcPct val="0"/>
              </a:spcAft>
              <a:defRPr sz="900">
                <a:solidFill>
                  <a:schemeClr val="tx1"/>
                </a:solidFill>
                <a:latin typeface="Palatino Linotype" panose="02040502050505030304" pitchFamily="18" charset="0"/>
              </a:defRPr>
            </a:lvl9pPr>
          </a:lstStyle>
          <a:p>
            <a:pPr eaLnBrk="1" hangingPunct="1"/>
            <a:fld id="{421874A4-583F-45D3-A93C-5EA9B1775488}" type="slidenum">
              <a:rPr lang="en-US" altLang="en-US" sz="1200"/>
              <a:pPr eaLnBrk="1" hangingPunct="1"/>
              <a:t>8</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tx1"/>
                </a:solidFill>
                <a:latin typeface="Palatino Linotype" panose="02040502050505030304" pitchFamily="18" charset="0"/>
              </a:defRPr>
            </a:lvl1pPr>
            <a:lvl2pPr marL="742950" indent="-285750" eaLnBrk="0" hangingPunct="0">
              <a:defRPr sz="900">
                <a:solidFill>
                  <a:schemeClr val="tx1"/>
                </a:solidFill>
                <a:latin typeface="Palatino Linotype" panose="02040502050505030304" pitchFamily="18" charset="0"/>
              </a:defRPr>
            </a:lvl2pPr>
            <a:lvl3pPr marL="1143000" indent="-228600" eaLnBrk="0" hangingPunct="0">
              <a:defRPr sz="900">
                <a:solidFill>
                  <a:schemeClr val="tx1"/>
                </a:solidFill>
                <a:latin typeface="Palatino Linotype" panose="02040502050505030304" pitchFamily="18" charset="0"/>
              </a:defRPr>
            </a:lvl3pPr>
            <a:lvl4pPr marL="1600200" indent="-228600" eaLnBrk="0" hangingPunct="0">
              <a:defRPr sz="900">
                <a:solidFill>
                  <a:schemeClr val="tx1"/>
                </a:solidFill>
                <a:latin typeface="Palatino Linotype" panose="02040502050505030304" pitchFamily="18" charset="0"/>
              </a:defRPr>
            </a:lvl4pPr>
            <a:lvl5pPr marL="2057400" indent="-228600" eaLnBrk="0" hangingPunct="0">
              <a:defRPr sz="900">
                <a:solidFill>
                  <a:schemeClr val="tx1"/>
                </a:solidFill>
                <a:latin typeface="Palatino Linotype" panose="02040502050505030304" pitchFamily="18" charset="0"/>
              </a:defRPr>
            </a:lvl5pPr>
            <a:lvl6pPr marL="2514600" indent="-228600"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eaLnBrk="0" fontAlgn="base" hangingPunct="0">
              <a:spcBef>
                <a:spcPct val="0"/>
              </a:spcBef>
              <a:spcAft>
                <a:spcPct val="0"/>
              </a:spcAft>
              <a:defRPr sz="900">
                <a:solidFill>
                  <a:schemeClr val="tx1"/>
                </a:solidFill>
                <a:latin typeface="Palatino Linotype" panose="02040502050505030304" pitchFamily="18" charset="0"/>
              </a:defRPr>
            </a:lvl9pPr>
          </a:lstStyle>
          <a:p>
            <a:pPr eaLnBrk="1" hangingPunct="1"/>
            <a:fld id="{449EBC3C-0BA2-4C2A-8027-F0A77729E6F5}" type="slidenum">
              <a:rPr lang="en-US" altLang="en-US" sz="1200"/>
              <a:pPr eaLnBrk="1" hangingPunct="1"/>
              <a:t>9</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tx1"/>
                </a:solidFill>
                <a:latin typeface="Palatino Linotype" panose="02040502050505030304" pitchFamily="18" charset="0"/>
              </a:defRPr>
            </a:lvl1pPr>
            <a:lvl2pPr marL="742950" indent="-285750" eaLnBrk="0" hangingPunct="0">
              <a:defRPr sz="900">
                <a:solidFill>
                  <a:schemeClr val="tx1"/>
                </a:solidFill>
                <a:latin typeface="Palatino Linotype" panose="02040502050505030304" pitchFamily="18" charset="0"/>
              </a:defRPr>
            </a:lvl2pPr>
            <a:lvl3pPr marL="1143000" indent="-228600" eaLnBrk="0" hangingPunct="0">
              <a:defRPr sz="900">
                <a:solidFill>
                  <a:schemeClr val="tx1"/>
                </a:solidFill>
                <a:latin typeface="Palatino Linotype" panose="02040502050505030304" pitchFamily="18" charset="0"/>
              </a:defRPr>
            </a:lvl3pPr>
            <a:lvl4pPr marL="1600200" indent="-228600" eaLnBrk="0" hangingPunct="0">
              <a:defRPr sz="900">
                <a:solidFill>
                  <a:schemeClr val="tx1"/>
                </a:solidFill>
                <a:latin typeface="Palatino Linotype" panose="02040502050505030304" pitchFamily="18" charset="0"/>
              </a:defRPr>
            </a:lvl4pPr>
            <a:lvl5pPr marL="2057400" indent="-228600" eaLnBrk="0" hangingPunct="0">
              <a:defRPr sz="900">
                <a:solidFill>
                  <a:schemeClr val="tx1"/>
                </a:solidFill>
                <a:latin typeface="Palatino Linotype" panose="02040502050505030304" pitchFamily="18" charset="0"/>
              </a:defRPr>
            </a:lvl5pPr>
            <a:lvl6pPr marL="2514600" indent="-228600"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eaLnBrk="0" fontAlgn="base" hangingPunct="0">
              <a:spcBef>
                <a:spcPct val="0"/>
              </a:spcBef>
              <a:spcAft>
                <a:spcPct val="0"/>
              </a:spcAft>
              <a:defRPr sz="900">
                <a:solidFill>
                  <a:schemeClr val="tx1"/>
                </a:solidFill>
                <a:latin typeface="Palatino Linotype" panose="02040502050505030304" pitchFamily="18" charset="0"/>
              </a:defRPr>
            </a:lvl9pPr>
          </a:lstStyle>
          <a:p>
            <a:pPr eaLnBrk="1" hangingPunct="1"/>
            <a:fld id="{6D77F9AB-E5B4-4F4F-B488-3E7F1CDE1800}" type="slidenum">
              <a:rPr lang="en-US" altLang="en-US" sz="1200"/>
              <a:pPr eaLnBrk="1" hangingPunct="1"/>
              <a:t>10</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tx1"/>
                </a:solidFill>
                <a:latin typeface="Palatino Linotype" panose="02040502050505030304" pitchFamily="18" charset="0"/>
              </a:defRPr>
            </a:lvl1pPr>
            <a:lvl2pPr marL="742950" indent="-285750" eaLnBrk="0" hangingPunct="0">
              <a:defRPr sz="900">
                <a:solidFill>
                  <a:schemeClr val="tx1"/>
                </a:solidFill>
                <a:latin typeface="Palatino Linotype" panose="02040502050505030304" pitchFamily="18" charset="0"/>
              </a:defRPr>
            </a:lvl2pPr>
            <a:lvl3pPr marL="1143000" indent="-228600" eaLnBrk="0" hangingPunct="0">
              <a:defRPr sz="900">
                <a:solidFill>
                  <a:schemeClr val="tx1"/>
                </a:solidFill>
                <a:latin typeface="Palatino Linotype" panose="02040502050505030304" pitchFamily="18" charset="0"/>
              </a:defRPr>
            </a:lvl3pPr>
            <a:lvl4pPr marL="1600200" indent="-228600" eaLnBrk="0" hangingPunct="0">
              <a:defRPr sz="900">
                <a:solidFill>
                  <a:schemeClr val="tx1"/>
                </a:solidFill>
                <a:latin typeface="Palatino Linotype" panose="02040502050505030304" pitchFamily="18" charset="0"/>
              </a:defRPr>
            </a:lvl4pPr>
            <a:lvl5pPr marL="2057400" indent="-228600" eaLnBrk="0" hangingPunct="0">
              <a:defRPr sz="900">
                <a:solidFill>
                  <a:schemeClr val="tx1"/>
                </a:solidFill>
                <a:latin typeface="Palatino Linotype" panose="02040502050505030304" pitchFamily="18" charset="0"/>
              </a:defRPr>
            </a:lvl5pPr>
            <a:lvl6pPr marL="2514600" indent="-228600"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eaLnBrk="0" fontAlgn="base" hangingPunct="0">
              <a:spcBef>
                <a:spcPct val="0"/>
              </a:spcBef>
              <a:spcAft>
                <a:spcPct val="0"/>
              </a:spcAft>
              <a:defRPr sz="900">
                <a:solidFill>
                  <a:schemeClr val="tx1"/>
                </a:solidFill>
                <a:latin typeface="Palatino Linotype" panose="02040502050505030304" pitchFamily="18" charset="0"/>
              </a:defRPr>
            </a:lvl9pPr>
          </a:lstStyle>
          <a:p>
            <a:pPr eaLnBrk="1" hangingPunct="1"/>
            <a:fld id="{7BA16A8C-5346-43A6-BB0E-7480F865F9AE}" type="slidenum">
              <a:rPr lang="en-US" altLang="en-US" sz="1200"/>
              <a:pPr eaLnBrk="1" hangingPunct="1"/>
              <a:t>11</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tx1"/>
                </a:solidFill>
                <a:latin typeface="Palatino Linotype" panose="02040502050505030304" pitchFamily="18" charset="0"/>
              </a:defRPr>
            </a:lvl1pPr>
            <a:lvl2pPr marL="742950" indent="-285750" eaLnBrk="0" hangingPunct="0">
              <a:defRPr sz="900">
                <a:solidFill>
                  <a:schemeClr val="tx1"/>
                </a:solidFill>
                <a:latin typeface="Palatino Linotype" panose="02040502050505030304" pitchFamily="18" charset="0"/>
              </a:defRPr>
            </a:lvl2pPr>
            <a:lvl3pPr marL="1143000" indent="-228600" eaLnBrk="0" hangingPunct="0">
              <a:defRPr sz="900">
                <a:solidFill>
                  <a:schemeClr val="tx1"/>
                </a:solidFill>
                <a:latin typeface="Palatino Linotype" panose="02040502050505030304" pitchFamily="18" charset="0"/>
              </a:defRPr>
            </a:lvl3pPr>
            <a:lvl4pPr marL="1600200" indent="-228600" eaLnBrk="0" hangingPunct="0">
              <a:defRPr sz="900">
                <a:solidFill>
                  <a:schemeClr val="tx1"/>
                </a:solidFill>
                <a:latin typeface="Palatino Linotype" panose="02040502050505030304" pitchFamily="18" charset="0"/>
              </a:defRPr>
            </a:lvl4pPr>
            <a:lvl5pPr marL="2057400" indent="-228600" eaLnBrk="0" hangingPunct="0">
              <a:defRPr sz="900">
                <a:solidFill>
                  <a:schemeClr val="tx1"/>
                </a:solidFill>
                <a:latin typeface="Palatino Linotype" panose="02040502050505030304" pitchFamily="18" charset="0"/>
              </a:defRPr>
            </a:lvl5pPr>
            <a:lvl6pPr marL="2514600" indent="-228600"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eaLnBrk="0" fontAlgn="base" hangingPunct="0">
              <a:spcBef>
                <a:spcPct val="0"/>
              </a:spcBef>
              <a:spcAft>
                <a:spcPct val="0"/>
              </a:spcAft>
              <a:defRPr sz="900">
                <a:solidFill>
                  <a:schemeClr val="tx1"/>
                </a:solidFill>
                <a:latin typeface="Palatino Linotype" panose="02040502050505030304" pitchFamily="18" charset="0"/>
              </a:defRPr>
            </a:lvl9pPr>
          </a:lstStyle>
          <a:p>
            <a:pPr eaLnBrk="1" hangingPunct="1"/>
            <a:fld id="{7EE51F01-DF26-4E11-9F8E-FB0757ABC1CC}" type="slidenum">
              <a:rPr lang="en-US" altLang="en-US" sz="1200"/>
              <a:pPr eaLnBrk="1" hangingPunct="1"/>
              <a:t>12</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tx1"/>
                </a:solidFill>
                <a:latin typeface="Palatino Linotype" panose="02040502050505030304" pitchFamily="18" charset="0"/>
              </a:defRPr>
            </a:lvl1pPr>
            <a:lvl2pPr marL="742950" indent="-285750" eaLnBrk="0" hangingPunct="0">
              <a:defRPr sz="900">
                <a:solidFill>
                  <a:schemeClr val="tx1"/>
                </a:solidFill>
                <a:latin typeface="Palatino Linotype" panose="02040502050505030304" pitchFamily="18" charset="0"/>
              </a:defRPr>
            </a:lvl2pPr>
            <a:lvl3pPr marL="1143000" indent="-228600" eaLnBrk="0" hangingPunct="0">
              <a:defRPr sz="900">
                <a:solidFill>
                  <a:schemeClr val="tx1"/>
                </a:solidFill>
                <a:latin typeface="Palatino Linotype" panose="02040502050505030304" pitchFamily="18" charset="0"/>
              </a:defRPr>
            </a:lvl3pPr>
            <a:lvl4pPr marL="1600200" indent="-228600" eaLnBrk="0" hangingPunct="0">
              <a:defRPr sz="900">
                <a:solidFill>
                  <a:schemeClr val="tx1"/>
                </a:solidFill>
                <a:latin typeface="Palatino Linotype" panose="02040502050505030304" pitchFamily="18" charset="0"/>
              </a:defRPr>
            </a:lvl4pPr>
            <a:lvl5pPr marL="2057400" indent="-228600" eaLnBrk="0" hangingPunct="0">
              <a:defRPr sz="900">
                <a:solidFill>
                  <a:schemeClr val="tx1"/>
                </a:solidFill>
                <a:latin typeface="Palatino Linotype" panose="02040502050505030304" pitchFamily="18" charset="0"/>
              </a:defRPr>
            </a:lvl5pPr>
            <a:lvl6pPr marL="2514600" indent="-228600"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eaLnBrk="0" fontAlgn="base" hangingPunct="0">
              <a:spcBef>
                <a:spcPct val="0"/>
              </a:spcBef>
              <a:spcAft>
                <a:spcPct val="0"/>
              </a:spcAft>
              <a:defRPr sz="900">
                <a:solidFill>
                  <a:schemeClr val="tx1"/>
                </a:solidFill>
                <a:latin typeface="Palatino Linotype" panose="02040502050505030304" pitchFamily="18" charset="0"/>
              </a:defRPr>
            </a:lvl9pPr>
          </a:lstStyle>
          <a:p>
            <a:pPr eaLnBrk="1" hangingPunct="1"/>
            <a:fld id="{9E237DC8-E572-4E76-A589-366983440404}" type="slidenum">
              <a:rPr lang="en-US" altLang="en-US" sz="1200"/>
              <a:pPr eaLnBrk="1" hangingPunct="1"/>
              <a:t>13</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tx1"/>
                </a:solidFill>
                <a:latin typeface="Palatino Linotype" panose="02040502050505030304" pitchFamily="18" charset="0"/>
              </a:defRPr>
            </a:lvl1pPr>
            <a:lvl2pPr marL="742950" indent="-285750" eaLnBrk="0" hangingPunct="0">
              <a:defRPr sz="900">
                <a:solidFill>
                  <a:schemeClr val="tx1"/>
                </a:solidFill>
                <a:latin typeface="Palatino Linotype" panose="02040502050505030304" pitchFamily="18" charset="0"/>
              </a:defRPr>
            </a:lvl2pPr>
            <a:lvl3pPr marL="1143000" indent="-228600" eaLnBrk="0" hangingPunct="0">
              <a:defRPr sz="900">
                <a:solidFill>
                  <a:schemeClr val="tx1"/>
                </a:solidFill>
                <a:latin typeface="Palatino Linotype" panose="02040502050505030304" pitchFamily="18" charset="0"/>
              </a:defRPr>
            </a:lvl3pPr>
            <a:lvl4pPr marL="1600200" indent="-228600" eaLnBrk="0" hangingPunct="0">
              <a:defRPr sz="900">
                <a:solidFill>
                  <a:schemeClr val="tx1"/>
                </a:solidFill>
                <a:latin typeface="Palatino Linotype" panose="02040502050505030304" pitchFamily="18" charset="0"/>
              </a:defRPr>
            </a:lvl4pPr>
            <a:lvl5pPr marL="2057400" indent="-228600" eaLnBrk="0" hangingPunct="0">
              <a:defRPr sz="900">
                <a:solidFill>
                  <a:schemeClr val="tx1"/>
                </a:solidFill>
                <a:latin typeface="Palatino Linotype" panose="02040502050505030304" pitchFamily="18" charset="0"/>
              </a:defRPr>
            </a:lvl5pPr>
            <a:lvl6pPr marL="2514600" indent="-228600"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eaLnBrk="0" fontAlgn="base" hangingPunct="0">
              <a:spcBef>
                <a:spcPct val="0"/>
              </a:spcBef>
              <a:spcAft>
                <a:spcPct val="0"/>
              </a:spcAft>
              <a:defRPr sz="900">
                <a:solidFill>
                  <a:schemeClr val="tx1"/>
                </a:solidFill>
                <a:latin typeface="Palatino Linotype" panose="02040502050505030304" pitchFamily="18" charset="0"/>
              </a:defRPr>
            </a:lvl9pPr>
          </a:lstStyle>
          <a:p>
            <a:pPr eaLnBrk="1" hangingPunct="1"/>
            <a:fld id="{68C7E1E0-6CD1-4D40-99A6-26CC4893B332}" type="slidenum">
              <a:rPr lang="en-US" altLang="en-US" sz="1200"/>
              <a:pPr eaLnBrk="1" hangingPunct="1"/>
              <a:t>14</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3425" y="2300288"/>
            <a:ext cx="8316913" cy="1589087"/>
          </a:xfrm>
        </p:spPr>
        <p:txBody>
          <a:bodyPr/>
          <a:lstStyle/>
          <a:p>
            <a:r>
              <a:rPr lang="en-US"/>
              <a:t>Click to edit Master title style</a:t>
            </a:r>
          </a:p>
        </p:txBody>
      </p:sp>
      <p:sp>
        <p:nvSpPr>
          <p:cNvPr id="3" name="Subtitle 2"/>
          <p:cNvSpPr>
            <a:spLocks noGrp="1"/>
          </p:cNvSpPr>
          <p:nvPr>
            <p:ph type="subTitle" idx="1"/>
          </p:nvPr>
        </p:nvSpPr>
        <p:spPr>
          <a:xfrm>
            <a:off x="1466850" y="4197350"/>
            <a:ext cx="6850063" cy="18923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B7DFCDC-FC10-40E6-8D93-680FD91759A1}" type="slidenum">
              <a:rPr lang="en-US" altLang="en-US"/>
              <a:pPr/>
              <a:t>‹#›</a:t>
            </a:fld>
            <a:endParaRPr lang="en-US" altLang="en-US"/>
          </a:p>
        </p:txBody>
      </p:sp>
    </p:spTree>
    <p:extLst>
      <p:ext uri="{BB962C8B-B14F-4D97-AF65-F5344CB8AC3E}">
        <p14:creationId xmlns:p14="http://schemas.microsoft.com/office/powerpoint/2010/main" val="1452349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FADBE15-B025-4BC1-A318-D3E4BB7E1C4B}" type="slidenum">
              <a:rPr lang="en-US" altLang="en-US"/>
              <a:pPr/>
              <a:t>‹#›</a:t>
            </a:fld>
            <a:endParaRPr lang="en-US" altLang="en-US"/>
          </a:p>
        </p:txBody>
      </p:sp>
    </p:spTree>
    <p:extLst>
      <p:ext uri="{BB962C8B-B14F-4D97-AF65-F5344CB8AC3E}">
        <p14:creationId xmlns:p14="http://schemas.microsoft.com/office/powerpoint/2010/main" val="3704049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94538" y="296863"/>
            <a:ext cx="2200275" cy="63198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88950" y="296863"/>
            <a:ext cx="6453188" cy="63198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F261E17-82D1-4382-949E-9AD4C463932C}" type="slidenum">
              <a:rPr lang="en-US" altLang="en-US"/>
              <a:pPr/>
              <a:t>‹#›</a:t>
            </a:fld>
            <a:endParaRPr lang="en-US" altLang="en-US"/>
          </a:p>
        </p:txBody>
      </p:sp>
    </p:spTree>
    <p:extLst>
      <p:ext uri="{BB962C8B-B14F-4D97-AF65-F5344CB8AC3E}">
        <p14:creationId xmlns:p14="http://schemas.microsoft.com/office/powerpoint/2010/main" val="3716051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6DC828C-3547-4617-AC56-C78381854943}" type="slidenum">
              <a:rPr lang="en-US" altLang="en-US"/>
              <a:pPr/>
              <a:t>‹#›</a:t>
            </a:fld>
            <a:endParaRPr lang="en-US" altLang="en-US"/>
          </a:p>
        </p:txBody>
      </p:sp>
    </p:spTree>
    <p:extLst>
      <p:ext uri="{BB962C8B-B14F-4D97-AF65-F5344CB8AC3E}">
        <p14:creationId xmlns:p14="http://schemas.microsoft.com/office/powerpoint/2010/main" val="1386442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73113" y="4759325"/>
            <a:ext cx="8315325" cy="1471613"/>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73113" y="3140075"/>
            <a:ext cx="8315325" cy="1619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97B1E22-1AE9-4F82-8F1C-AA6146F5F641}" type="slidenum">
              <a:rPr lang="en-US" altLang="en-US"/>
              <a:pPr/>
              <a:t>‹#›</a:t>
            </a:fld>
            <a:endParaRPr lang="en-US" altLang="en-US"/>
          </a:p>
        </p:txBody>
      </p:sp>
    </p:spTree>
    <p:extLst>
      <p:ext uri="{BB962C8B-B14F-4D97-AF65-F5344CB8AC3E}">
        <p14:creationId xmlns:p14="http://schemas.microsoft.com/office/powerpoint/2010/main" val="2227251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88950" y="1728788"/>
            <a:ext cx="4325938" cy="48879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67288" y="1728788"/>
            <a:ext cx="4327525" cy="48879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8158770-F458-4707-8F0C-68B7D0B050C4}" type="slidenum">
              <a:rPr lang="en-US" altLang="en-US"/>
              <a:pPr/>
              <a:t>‹#›</a:t>
            </a:fld>
            <a:endParaRPr lang="en-US" altLang="en-US"/>
          </a:p>
        </p:txBody>
      </p:sp>
    </p:spTree>
    <p:extLst>
      <p:ext uri="{BB962C8B-B14F-4D97-AF65-F5344CB8AC3E}">
        <p14:creationId xmlns:p14="http://schemas.microsoft.com/office/powerpoint/2010/main" val="3428700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88950" y="1657350"/>
            <a:ext cx="4322763" cy="6921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88950" y="2349500"/>
            <a:ext cx="4322763" cy="4267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970463" y="1657350"/>
            <a:ext cx="4324350" cy="6921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70463" y="2349500"/>
            <a:ext cx="4324350" cy="4267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932CE702-CF84-4568-A245-2108B85CA170}" type="slidenum">
              <a:rPr lang="en-US" altLang="en-US"/>
              <a:pPr/>
              <a:t>‹#›</a:t>
            </a:fld>
            <a:endParaRPr lang="en-US" altLang="en-US"/>
          </a:p>
        </p:txBody>
      </p:sp>
    </p:spTree>
    <p:extLst>
      <p:ext uri="{BB962C8B-B14F-4D97-AF65-F5344CB8AC3E}">
        <p14:creationId xmlns:p14="http://schemas.microsoft.com/office/powerpoint/2010/main" val="1898665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D15A7178-C6E7-4932-8A61-F1F790DF4E70}" type="slidenum">
              <a:rPr lang="en-US" altLang="en-US"/>
              <a:pPr/>
              <a:t>‹#›</a:t>
            </a:fld>
            <a:endParaRPr lang="en-US" altLang="en-US"/>
          </a:p>
        </p:txBody>
      </p:sp>
    </p:spTree>
    <p:extLst>
      <p:ext uri="{BB962C8B-B14F-4D97-AF65-F5344CB8AC3E}">
        <p14:creationId xmlns:p14="http://schemas.microsoft.com/office/powerpoint/2010/main" val="542888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CFA470B9-34A4-4DFF-BC75-821255701C3E}" type="slidenum">
              <a:rPr lang="en-US" altLang="en-US"/>
              <a:pPr/>
              <a:t>‹#›</a:t>
            </a:fld>
            <a:endParaRPr lang="en-US" altLang="en-US"/>
          </a:p>
        </p:txBody>
      </p:sp>
    </p:spTree>
    <p:extLst>
      <p:ext uri="{BB962C8B-B14F-4D97-AF65-F5344CB8AC3E}">
        <p14:creationId xmlns:p14="http://schemas.microsoft.com/office/powerpoint/2010/main" val="4079766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8950" y="295275"/>
            <a:ext cx="3219450" cy="12541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25875" y="295275"/>
            <a:ext cx="5468938" cy="6321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88950" y="1549400"/>
            <a:ext cx="3219450" cy="5067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A608F72-C0A1-4EA6-82A6-DB7A940B6C5C}" type="slidenum">
              <a:rPr lang="en-US" altLang="en-US"/>
              <a:pPr/>
              <a:t>‹#›</a:t>
            </a:fld>
            <a:endParaRPr lang="en-US" altLang="en-US"/>
          </a:p>
        </p:txBody>
      </p:sp>
    </p:spTree>
    <p:extLst>
      <p:ext uri="{BB962C8B-B14F-4D97-AF65-F5344CB8AC3E}">
        <p14:creationId xmlns:p14="http://schemas.microsoft.com/office/powerpoint/2010/main" val="2704512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17700" y="5184775"/>
            <a:ext cx="5870575" cy="6127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17700" y="661988"/>
            <a:ext cx="5870575" cy="4445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17700" y="5797550"/>
            <a:ext cx="5870575" cy="868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3D678EB-3A13-4FCE-BF5C-5BE220A2B216}" type="slidenum">
              <a:rPr lang="en-US" altLang="en-US"/>
              <a:pPr/>
              <a:t>‹#›</a:t>
            </a:fld>
            <a:endParaRPr lang="en-US" altLang="en-US"/>
          </a:p>
        </p:txBody>
      </p:sp>
    </p:spTree>
    <p:extLst>
      <p:ext uri="{BB962C8B-B14F-4D97-AF65-F5344CB8AC3E}">
        <p14:creationId xmlns:p14="http://schemas.microsoft.com/office/powerpoint/2010/main" val="578081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88950" y="296863"/>
            <a:ext cx="8805863"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267" tIns="49634" rIns="99267" bIns="49634"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488950" y="1728788"/>
            <a:ext cx="8805863" cy="488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267" tIns="49634" rIns="99267" bIns="4963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88950" y="6745288"/>
            <a:ext cx="2282825" cy="514350"/>
          </a:xfrm>
          <a:prstGeom prst="rect">
            <a:avLst/>
          </a:prstGeom>
          <a:noFill/>
          <a:ln w="9525">
            <a:noFill/>
            <a:miter lim="800000"/>
            <a:headEnd/>
            <a:tailEnd/>
          </a:ln>
          <a:effectLst/>
        </p:spPr>
        <p:txBody>
          <a:bodyPr vert="horz" wrap="square" lIns="99267" tIns="49634" rIns="99267" bIns="49634" numCol="1" anchor="t" anchorCtr="0" compatLnSpc="1">
            <a:prstTxWarp prst="textNoShape">
              <a:avLst/>
            </a:prstTxWarp>
          </a:bodyPr>
          <a:lstStyle>
            <a:lvl1pPr>
              <a:defRPr sz="15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341688" y="6745288"/>
            <a:ext cx="3100387" cy="514350"/>
          </a:xfrm>
          <a:prstGeom prst="rect">
            <a:avLst/>
          </a:prstGeom>
          <a:noFill/>
          <a:ln w="9525">
            <a:noFill/>
            <a:miter lim="800000"/>
            <a:headEnd/>
            <a:tailEnd/>
          </a:ln>
          <a:effectLst/>
        </p:spPr>
        <p:txBody>
          <a:bodyPr vert="horz" wrap="square" lIns="99267" tIns="49634" rIns="99267" bIns="49634" numCol="1" anchor="t" anchorCtr="0" compatLnSpc="1">
            <a:prstTxWarp prst="textNoShape">
              <a:avLst/>
            </a:prstTxWarp>
          </a:bodyPr>
          <a:lstStyle>
            <a:lvl1pPr algn="ctr">
              <a:defRPr sz="15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7011988" y="6745288"/>
            <a:ext cx="2282825" cy="514350"/>
          </a:xfrm>
          <a:prstGeom prst="rect">
            <a:avLst/>
          </a:prstGeom>
          <a:noFill/>
          <a:ln w="9525">
            <a:noFill/>
            <a:miter lim="800000"/>
            <a:headEnd/>
            <a:tailEnd/>
          </a:ln>
          <a:effectLst/>
        </p:spPr>
        <p:txBody>
          <a:bodyPr vert="horz" wrap="square" lIns="99267" tIns="49634" rIns="99267" bIns="49634" numCol="1" anchor="t" anchorCtr="0" compatLnSpc="1">
            <a:prstTxWarp prst="textNoShape">
              <a:avLst/>
            </a:prstTxWarp>
          </a:bodyPr>
          <a:lstStyle>
            <a:lvl1pPr algn="r">
              <a:defRPr sz="1500">
                <a:latin typeface="Arial" panose="020B0604020202020204" pitchFamily="34" charset="0"/>
              </a:defRPr>
            </a:lvl1pPr>
          </a:lstStyle>
          <a:p>
            <a:fld id="{7D348EA4-2562-4158-A264-B8EB67CE8BE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92188" rtl="0" eaLnBrk="0" fontAlgn="base" hangingPunct="0">
        <a:spcBef>
          <a:spcPct val="0"/>
        </a:spcBef>
        <a:spcAft>
          <a:spcPct val="0"/>
        </a:spcAft>
        <a:defRPr sz="4800">
          <a:solidFill>
            <a:schemeClr val="tx2"/>
          </a:solidFill>
          <a:latin typeface="+mj-lt"/>
          <a:ea typeface="+mj-ea"/>
          <a:cs typeface="+mj-cs"/>
        </a:defRPr>
      </a:lvl1pPr>
      <a:lvl2pPr algn="ctr" defTabSz="992188" rtl="0" eaLnBrk="0" fontAlgn="base" hangingPunct="0">
        <a:spcBef>
          <a:spcPct val="0"/>
        </a:spcBef>
        <a:spcAft>
          <a:spcPct val="0"/>
        </a:spcAft>
        <a:defRPr sz="4800">
          <a:solidFill>
            <a:schemeClr val="tx2"/>
          </a:solidFill>
          <a:latin typeface="Arial" charset="0"/>
        </a:defRPr>
      </a:lvl2pPr>
      <a:lvl3pPr algn="ctr" defTabSz="992188" rtl="0" eaLnBrk="0" fontAlgn="base" hangingPunct="0">
        <a:spcBef>
          <a:spcPct val="0"/>
        </a:spcBef>
        <a:spcAft>
          <a:spcPct val="0"/>
        </a:spcAft>
        <a:defRPr sz="4800">
          <a:solidFill>
            <a:schemeClr val="tx2"/>
          </a:solidFill>
          <a:latin typeface="Arial" charset="0"/>
        </a:defRPr>
      </a:lvl3pPr>
      <a:lvl4pPr algn="ctr" defTabSz="992188" rtl="0" eaLnBrk="0" fontAlgn="base" hangingPunct="0">
        <a:spcBef>
          <a:spcPct val="0"/>
        </a:spcBef>
        <a:spcAft>
          <a:spcPct val="0"/>
        </a:spcAft>
        <a:defRPr sz="4800">
          <a:solidFill>
            <a:schemeClr val="tx2"/>
          </a:solidFill>
          <a:latin typeface="Arial" charset="0"/>
        </a:defRPr>
      </a:lvl4pPr>
      <a:lvl5pPr algn="ctr" defTabSz="992188" rtl="0" eaLnBrk="0" fontAlgn="base" hangingPunct="0">
        <a:spcBef>
          <a:spcPct val="0"/>
        </a:spcBef>
        <a:spcAft>
          <a:spcPct val="0"/>
        </a:spcAft>
        <a:defRPr sz="4800">
          <a:solidFill>
            <a:schemeClr val="tx2"/>
          </a:solidFill>
          <a:latin typeface="Arial" charset="0"/>
        </a:defRPr>
      </a:lvl5pPr>
      <a:lvl6pPr marL="457200" algn="ctr" defTabSz="992188" rtl="0" fontAlgn="base">
        <a:spcBef>
          <a:spcPct val="0"/>
        </a:spcBef>
        <a:spcAft>
          <a:spcPct val="0"/>
        </a:spcAft>
        <a:defRPr sz="4800">
          <a:solidFill>
            <a:schemeClr val="tx2"/>
          </a:solidFill>
          <a:latin typeface="Arial" charset="0"/>
        </a:defRPr>
      </a:lvl6pPr>
      <a:lvl7pPr marL="914400" algn="ctr" defTabSz="992188" rtl="0" fontAlgn="base">
        <a:spcBef>
          <a:spcPct val="0"/>
        </a:spcBef>
        <a:spcAft>
          <a:spcPct val="0"/>
        </a:spcAft>
        <a:defRPr sz="4800">
          <a:solidFill>
            <a:schemeClr val="tx2"/>
          </a:solidFill>
          <a:latin typeface="Arial" charset="0"/>
        </a:defRPr>
      </a:lvl7pPr>
      <a:lvl8pPr marL="1371600" algn="ctr" defTabSz="992188" rtl="0" fontAlgn="base">
        <a:spcBef>
          <a:spcPct val="0"/>
        </a:spcBef>
        <a:spcAft>
          <a:spcPct val="0"/>
        </a:spcAft>
        <a:defRPr sz="4800">
          <a:solidFill>
            <a:schemeClr val="tx2"/>
          </a:solidFill>
          <a:latin typeface="Arial" charset="0"/>
        </a:defRPr>
      </a:lvl8pPr>
      <a:lvl9pPr marL="1828800" algn="ctr" defTabSz="992188" rtl="0" fontAlgn="base">
        <a:spcBef>
          <a:spcPct val="0"/>
        </a:spcBef>
        <a:spcAft>
          <a:spcPct val="0"/>
        </a:spcAft>
        <a:defRPr sz="4800">
          <a:solidFill>
            <a:schemeClr val="tx2"/>
          </a:solidFill>
          <a:latin typeface="Arial" charset="0"/>
        </a:defRPr>
      </a:lvl9pPr>
    </p:titleStyle>
    <p:bodyStyle>
      <a:lvl1pPr marL="373063" indent="-373063" algn="l" defTabSz="992188" rtl="0" eaLnBrk="0" fontAlgn="base" hangingPunct="0">
        <a:spcBef>
          <a:spcPct val="20000"/>
        </a:spcBef>
        <a:spcAft>
          <a:spcPct val="0"/>
        </a:spcAft>
        <a:buChar char="•"/>
        <a:defRPr sz="3500">
          <a:solidFill>
            <a:schemeClr val="tx1"/>
          </a:solidFill>
          <a:latin typeface="+mn-lt"/>
          <a:ea typeface="+mn-ea"/>
          <a:cs typeface="+mn-cs"/>
        </a:defRPr>
      </a:lvl1pPr>
      <a:lvl2pPr marL="806450" indent="-309563" algn="l" defTabSz="992188" rtl="0" eaLnBrk="0" fontAlgn="base" hangingPunct="0">
        <a:spcBef>
          <a:spcPct val="20000"/>
        </a:spcBef>
        <a:spcAft>
          <a:spcPct val="0"/>
        </a:spcAft>
        <a:buChar char="–"/>
        <a:defRPr sz="3000">
          <a:solidFill>
            <a:schemeClr val="tx1"/>
          </a:solidFill>
          <a:latin typeface="+mn-lt"/>
        </a:defRPr>
      </a:lvl2pPr>
      <a:lvl3pPr marL="1241425" indent="-249238" algn="l" defTabSz="992188" rtl="0" eaLnBrk="0" fontAlgn="base" hangingPunct="0">
        <a:spcBef>
          <a:spcPct val="20000"/>
        </a:spcBef>
        <a:spcAft>
          <a:spcPct val="0"/>
        </a:spcAft>
        <a:buChar char="•"/>
        <a:defRPr sz="2600">
          <a:solidFill>
            <a:schemeClr val="tx1"/>
          </a:solidFill>
          <a:latin typeface="+mn-lt"/>
        </a:defRPr>
      </a:lvl3pPr>
      <a:lvl4pPr marL="1736725" indent="-247650" algn="l" defTabSz="992188" rtl="0" eaLnBrk="0" fontAlgn="base" hangingPunct="0">
        <a:spcBef>
          <a:spcPct val="20000"/>
        </a:spcBef>
        <a:spcAft>
          <a:spcPct val="0"/>
        </a:spcAft>
        <a:buChar char="–"/>
        <a:defRPr sz="2100">
          <a:solidFill>
            <a:schemeClr val="tx1"/>
          </a:solidFill>
          <a:latin typeface="+mn-lt"/>
        </a:defRPr>
      </a:lvl4pPr>
      <a:lvl5pPr marL="2233613" indent="-249238" algn="l" defTabSz="992188" rtl="0" eaLnBrk="0" fontAlgn="base" hangingPunct="0">
        <a:spcBef>
          <a:spcPct val="20000"/>
        </a:spcBef>
        <a:spcAft>
          <a:spcPct val="0"/>
        </a:spcAft>
        <a:buChar char="»"/>
        <a:defRPr sz="2100">
          <a:solidFill>
            <a:schemeClr val="tx1"/>
          </a:solidFill>
          <a:latin typeface="+mn-lt"/>
        </a:defRPr>
      </a:lvl5pPr>
      <a:lvl6pPr marL="2690813" indent="-249238" algn="l" defTabSz="992188" rtl="0" fontAlgn="base">
        <a:spcBef>
          <a:spcPct val="20000"/>
        </a:spcBef>
        <a:spcAft>
          <a:spcPct val="0"/>
        </a:spcAft>
        <a:buChar char="»"/>
        <a:defRPr sz="2100">
          <a:solidFill>
            <a:schemeClr val="tx1"/>
          </a:solidFill>
          <a:latin typeface="+mn-lt"/>
        </a:defRPr>
      </a:lvl6pPr>
      <a:lvl7pPr marL="3148013" indent="-249238" algn="l" defTabSz="992188" rtl="0" fontAlgn="base">
        <a:spcBef>
          <a:spcPct val="20000"/>
        </a:spcBef>
        <a:spcAft>
          <a:spcPct val="0"/>
        </a:spcAft>
        <a:buChar char="»"/>
        <a:defRPr sz="2100">
          <a:solidFill>
            <a:schemeClr val="tx1"/>
          </a:solidFill>
          <a:latin typeface="+mn-lt"/>
        </a:defRPr>
      </a:lvl7pPr>
      <a:lvl8pPr marL="3605213" indent="-249238" algn="l" defTabSz="992188" rtl="0" fontAlgn="base">
        <a:spcBef>
          <a:spcPct val="20000"/>
        </a:spcBef>
        <a:spcAft>
          <a:spcPct val="0"/>
        </a:spcAft>
        <a:buChar char="»"/>
        <a:defRPr sz="2100">
          <a:solidFill>
            <a:schemeClr val="tx1"/>
          </a:solidFill>
          <a:latin typeface="+mn-lt"/>
        </a:defRPr>
      </a:lvl8pPr>
      <a:lvl9pPr marL="4062413" indent="-249238" algn="l" defTabSz="992188" rtl="0" fontAlgn="base">
        <a:spcBef>
          <a:spcPct val="20000"/>
        </a:spcBef>
        <a:spcAft>
          <a:spcPct val="0"/>
        </a:spcAft>
        <a:buChar char="»"/>
        <a:defRPr sz="21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scatteredchristians.org/" TargetMode="Externa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2" Type="http://schemas.openxmlformats.org/officeDocument/2006/relationships/hyperlink" Target="http://www.scatteredchristians.org/"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scatteredchristians.org/" TargetMode="Externa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jpg"/><Relationship Id="rId13" Type="http://schemas.openxmlformats.org/officeDocument/2006/relationships/image" Target="../media/image13.png"/><Relationship Id="rId18" Type="http://schemas.openxmlformats.org/officeDocument/2006/relationships/image" Target="../media/image18.jpg"/><Relationship Id="rId3" Type="http://schemas.openxmlformats.org/officeDocument/2006/relationships/image" Target="../media/image1.jpg"/><Relationship Id="rId21" Type="http://schemas.openxmlformats.org/officeDocument/2006/relationships/image" Target="../media/image21.jpg"/><Relationship Id="rId7" Type="http://schemas.openxmlformats.org/officeDocument/2006/relationships/image" Target="../media/image7.jpg"/><Relationship Id="rId12" Type="http://schemas.openxmlformats.org/officeDocument/2006/relationships/image" Target="../media/image12.jpg"/><Relationship Id="rId17" Type="http://schemas.openxmlformats.org/officeDocument/2006/relationships/image" Target="../media/image17.jpg"/><Relationship Id="rId2" Type="http://schemas.openxmlformats.org/officeDocument/2006/relationships/image" Target="../media/image3.jpeg"/><Relationship Id="rId16" Type="http://schemas.openxmlformats.org/officeDocument/2006/relationships/image" Target="../media/image16.jpg"/><Relationship Id="rId20" Type="http://schemas.openxmlformats.org/officeDocument/2006/relationships/image" Target="../media/image20.jpeg"/><Relationship Id="rId1" Type="http://schemas.openxmlformats.org/officeDocument/2006/relationships/slideLayout" Target="../slideLayouts/slideLayout1.xml"/><Relationship Id="rId6" Type="http://schemas.openxmlformats.org/officeDocument/2006/relationships/image" Target="../media/image6.JPG"/><Relationship Id="rId11" Type="http://schemas.openxmlformats.org/officeDocument/2006/relationships/image" Target="../media/image11.JPG"/><Relationship Id="rId5" Type="http://schemas.openxmlformats.org/officeDocument/2006/relationships/image" Target="../media/image5.jpeg"/><Relationship Id="rId15" Type="http://schemas.openxmlformats.org/officeDocument/2006/relationships/image" Target="../media/image15.jpg"/><Relationship Id="rId10" Type="http://schemas.openxmlformats.org/officeDocument/2006/relationships/image" Target="../media/image10.jpg"/><Relationship Id="rId19" Type="http://schemas.openxmlformats.org/officeDocument/2006/relationships/image" Target="../media/image19.jpg"/><Relationship Id="rId4" Type="http://schemas.openxmlformats.org/officeDocument/2006/relationships/image" Target="../media/image4.jpg"/><Relationship Id="rId9" Type="http://schemas.openxmlformats.org/officeDocument/2006/relationships/image" Target="../media/image9.jpg"/><Relationship Id="rId14" Type="http://schemas.openxmlformats.org/officeDocument/2006/relationships/image" Target="../media/image14.jp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13" Type="http://schemas.openxmlformats.org/officeDocument/2006/relationships/image" Target="../media/image13.png"/><Relationship Id="rId18" Type="http://schemas.openxmlformats.org/officeDocument/2006/relationships/image" Target="../media/image18.jpg"/><Relationship Id="rId3" Type="http://schemas.openxmlformats.org/officeDocument/2006/relationships/image" Target="../media/image1.jpg"/><Relationship Id="rId21" Type="http://schemas.openxmlformats.org/officeDocument/2006/relationships/image" Target="../media/image21.jpg"/><Relationship Id="rId7" Type="http://schemas.openxmlformats.org/officeDocument/2006/relationships/image" Target="../media/image7.jpg"/><Relationship Id="rId12" Type="http://schemas.openxmlformats.org/officeDocument/2006/relationships/image" Target="../media/image12.jpg"/><Relationship Id="rId17" Type="http://schemas.openxmlformats.org/officeDocument/2006/relationships/image" Target="../media/image17.jpg"/><Relationship Id="rId2" Type="http://schemas.openxmlformats.org/officeDocument/2006/relationships/image" Target="../media/image3.jpeg"/><Relationship Id="rId16" Type="http://schemas.openxmlformats.org/officeDocument/2006/relationships/image" Target="../media/image16.jpg"/><Relationship Id="rId20" Type="http://schemas.openxmlformats.org/officeDocument/2006/relationships/image" Target="../media/image20.jpeg"/><Relationship Id="rId1" Type="http://schemas.openxmlformats.org/officeDocument/2006/relationships/slideLayout" Target="../slideLayouts/slideLayout1.xml"/><Relationship Id="rId6" Type="http://schemas.openxmlformats.org/officeDocument/2006/relationships/image" Target="../media/image6.JPG"/><Relationship Id="rId11" Type="http://schemas.openxmlformats.org/officeDocument/2006/relationships/image" Target="../media/image11.JPG"/><Relationship Id="rId5" Type="http://schemas.openxmlformats.org/officeDocument/2006/relationships/image" Target="../media/image5.jpeg"/><Relationship Id="rId15" Type="http://schemas.openxmlformats.org/officeDocument/2006/relationships/image" Target="../media/image15.jpg"/><Relationship Id="rId10" Type="http://schemas.openxmlformats.org/officeDocument/2006/relationships/image" Target="../media/image10.jpg"/><Relationship Id="rId19" Type="http://schemas.openxmlformats.org/officeDocument/2006/relationships/image" Target="../media/image19.jpg"/><Relationship Id="rId4" Type="http://schemas.openxmlformats.org/officeDocument/2006/relationships/image" Target="../media/image4.jpg"/><Relationship Id="rId9" Type="http://schemas.openxmlformats.org/officeDocument/2006/relationships/image" Target="../media/image9.jpg"/><Relationship Id="rId14" Type="http://schemas.openxmlformats.org/officeDocument/2006/relationships/image" Target="../media/image14.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3.wmf"/><Relationship Id="rId5" Type="http://schemas.openxmlformats.org/officeDocument/2006/relationships/oleObject" Target="../embeddings/oleObject2.bin"/><Relationship Id="rId4" Type="http://schemas.openxmlformats.org/officeDocument/2006/relationships/image" Target="../media/image22.w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oleObject" Target="../embeddings/oleObject9.bin"/><Relationship Id="rId18" Type="http://schemas.openxmlformats.org/officeDocument/2006/relationships/oleObject" Target="../embeddings/oleObject14.bin"/><Relationship Id="rId26" Type="http://schemas.openxmlformats.org/officeDocument/2006/relationships/oleObject" Target="../embeddings/oleObject21.bin"/><Relationship Id="rId3" Type="http://schemas.openxmlformats.org/officeDocument/2006/relationships/notesSlide" Target="../notesSlides/notesSlide3.xml"/><Relationship Id="rId21" Type="http://schemas.openxmlformats.org/officeDocument/2006/relationships/oleObject" Target="../embeddings/oleObject2.bin"/><Relationship Id="rId7" Type="http://schemas.openxmlformats.org/officeDocument/2006/relationships/image" Target="../media/image23.wmf"/><Relationship Id="rId12" Type="http://schemas.openxmlformats.org/officeDocument/2006/relationships/oleObject" Target="../embeddings/oleObject8.bin"/><Relationship Id="rId17" Type="http://schemas.openxmlformats.org/officeDocument/2006/relationships/oleObject" Target="../embeddings/oleObject13.bin"/><Relationship Id="rId25" Type="http://schemas.openxmlformats.org/officeDocument/2006/relationships/oleObject" Target="../embeddings/oleObject20.bin"/><Relationship Id="rId2" Type="http://schemas.openxmlformats.org/officeDocument/2006/relationships/slideLayout" Target="../slideLayouts/slideLayout1.xml"/><Relationship Id="rId16" Type="http://schemas.openxmlformats.org/officeDocument/2006/relationships/oleObject" Target="../embeddings/oleObject12.bin"/><Relationship Id="rId20" Type="http://schemas.openxmlformats.org/officeDocument/2006/relationships/oleObject" Target="../embeddings/oleObject16.bin"/><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oleObject" Target="../embeddings/oleObject7.bin"/><Relationship Id="rId24" Type="http://schemas.openxmlformats.org/officeDocument/2006/relationships/oleObject" Target="../embeddings/oleObject19.bin"/><Relationship Id="rId5" Type="http://schemas.openxmlformats.org/officeDocument/2006/relationships/image" Target="../media/image22.wmf"/><Relationship Id="rId15" Type="http://schemas.openxmlformats.org/officeDocument/2006/relationships/oleObject" Target="../embeddings/oleObject11.bin"/><Relationship Id="rId23" Type="http://schemas.openxmlformats.org/officeDocument/2006/relationships/oleObject" Target="../embeddings/oleObject18.bin"/><Relationship Id="rId28" Type="http://schemas.openxmlformats.org/officeDocument/2006/relationships/oleObject" Target="../embeddings/oleObject23.bin"/><Relationship Id="rId10" Type="http://schemas.openxmlformats.org/officeDocument/2006/relationships/oleObject" Target="../embeddings/oleObject1.bin"/><Relationship Id="rId19" Type="http://schemas.openxmlformats.org/officeDocument/2006/relationships/oleObject" Target="../embeddings/oleObject15.bin"/><Relationship Id="rId4" Type="http://schemas.openxmlformats.org/officeDocument/2006/relationships/oleObject" Target="../embeddings/oleObject3.bin"/><Relationship Id="rId9" Type="http://schemas.openxmlformats.org/officeDocument/2006/relationships/oleObject" Target="../embeddings/oleObject6.bin"/><Relationship Id="rId14" Type="http://schemas.openxmlformats.org/officeDocument/2006/relationships/oleObject" Target="../embeddings/oleObject10.bin"/><Relationship Id="rId22" Type="http://schemas.openxmlformats.org/officeDocument/2006/relationships/oleObject" Target="../embeddings/oleObject17.bin"/><Relationship Id="rId27" Type="http://schemas.openxmlformats.org/officeDocument/2006/relationships/oleObject" Target="../embeddings/oleObject22.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6" name="Text Box 4"/>
          <p:cNvSpPr txBox="1">
            <a:spLocks noChangeArrowheads="1"/>
          </p:cNvSpPr>
          <p:nvPr/>
        </p:nvSpPr>
        <p:spPr bwMode="auto">
          <a:xfrm>
            <a:off x="1767681" y="1154568"/>
            <a:ext cx="6172200" cy="5139869"/>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just" eaLnBrk="1" hangingPunct="1">
              <a:spcBef>
                <a:spcPct val="50000"/>
              </a:spcBef>
            </a:pPr>
            <a:r>
              <a:rPr lang="en-US" altLang="en-US" sz="1600" b="1" dirty="0">
                <a:solidFill>
                  <a:srgbClr val="FFFF00"/>
                </a:solidFill>
                <a:latin typeface="Times New Roman" panose="02020603050405020304" pitchFamily="18" charset="0"/>
                <a:cs typeface="Times New Roman" panose="02020603050405020304" pitchFamily="18" charset="0"/>
              </a:rPr>
              <a:t>Click your mouse  or keyboard arrow to begin this presentation and then just keep clicking – but don’t be in a hurry; give the click a few seconds to possibly move on to the next point / scripture, automatically. </a:t>
            </a:r>
          </a:p>
          <a:p>
            <a:pPr algn="ctr" eaLnBrk="1" hangingPunct="1">
              <a:spcBef>
                <a:spcPct val="50000"/>
              </a:spcBef>
            </a:pPr>
            <a:r>
              <a:rPr lang="en-US" altLang="en-US" sz="1600" b="1" dirty="0">
                <a:solidFill>
                  <a:srgbClr val="FFFF00"/>
                </a:solidFill>
                <a:latin typeface="Times New Roman" panose="02020603050405020304" pitchFamily="18" charset="0"/>
                <a:cs typeface="Times New Roman" panose="02020603050405020304" pitchFamily="18" charset="0"/>
              </a:rPr>
              <a:t>Hopefully, I have created this presentation in a manner that this will be self-instructing to the readers.  </a:t>
            </a:r>
          </a:p>
          <a:p>
            <a:pPr algn="ctr" eaLnBrk="1" hangingPunct="1">
              <a:spcBef>
                <a:spcPct val="50000"/>
              </a:spcBef>
            </a:pPr>
            <a:r>
              <a:rPr lang="en-US" altLang="en-US" sz="1600" b="1" dirty="0">
                <a:solidFill>
                  <a:srgbClr val="FFFF00"/>
                </a:solidFill>
                <a:latin typeface="Times New Roman" panose="02020603050405020304" pitchFamily="18" charset="0"/>
                <a:cs typeface="Times New Roman" panose="02020603050405020304" pitchFamily="18" charset="0"/>
              </a:rPr>
              <a:t>Feel free to pause at any time to check out the Scriptures for yourself – or to just meditate on the thought presented.  </a:t>
            </a:r>
          </a:p>
          <a:p>
            <a:pPr algn="ctr" eaLnBrk="1" hangingPunct="1">
              <a:spcBef>
                <a:spcPct val="50000"/>
              </a:spcBef>
            </a:pPr>
            <a:r>
              <a:rPr lang="en-US" altLang="en-US" sz="1600" b="1" dirty="0">
                <a:solidFill>
                  <a:srgbClr val="FFFF00"/>
                </a:solidFill>
                <a:latin typeface="Times New Roman" panose="02020603050405020304" pitchFamily="18" charset="0"/>
                <a:cs typeface="Times New Roman" panose="02020603050405020304" pitchFamily="18" charset="0"/>
              </a:rPr>
              <a:t>Note: This presentation will work ONLY with a King James Bible.  No other Bible teaches this!</a:t>
            </a:r>
          </a:p>
          <a:p>
            <a:pPr algn="just" eaLnBrk="1" hangingPunct="1">
              <a:spcBef>
                <a:spcPct val="50000"/>
              </a:spcBef>
            </a:pPr>
            <a:r>
              <a:rPr lang="en-US" altLang="en-US" sz="1600" b="1" dirty="0">
                <a:solidFill>
                  <a:srgbClr val="FFFF00"/>
                </a:solidFill>
                <a:latin typeface="Times New Roman" panose="02020603050405020304" pitchFamily="18" charset="0"/>
                <a:cs typeface="Times New Roman" panose="02020603050405020304" pitchFamily="18" charset="0"/>
              </a:rPr>
              <a:t>Take your time clicking – you will not only get a great overview of the Bible, including all of the main characters / kings / leaders, etc. but you will eventually see how Paul fits in to the picture, followed at the end by the true blessings you can receive from “following Paul.”</a:t>
            </a:r>
          </a:p>
          <a:p>
            <a:pPr algn="just" eaLnBrk="1" hangingPunct="1">
              <a:spcBef>
                <a:spcPct val="50000"/>
              </a:spcBef>
            </a:pPr>
            <a:r>
              <a:rPr lang="en-US" altLang="en-US" sz="1600" b="1" dirty="0">
                <a:solidFill>
                  <a:srgbClr val="FFFF00"/>
                </a:solidFill>
                <a:latin typeface="Times New Roman" panose="02020603050405020304" pitchFamily="18" charset="0"/>
                <a:cs typeface="Times New Roman" panose="02020603050405020304" pitchFamily="18" charset="0"/>
              </a:rPr>
              <a:t>God revealed His Son to Paul and then directed Paul to reveal His Son to us!  I just wish the pastors in America would realize that simple and obvious fact – and if they don’t want to, at least the readers of this presentation can make that choice for themselves.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42875" y="46037"/>
            <a:ext cx="94646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Palatino Linotype" panose="02040502050505030304" pitchFamily="18" charset="0"/>
              </a:defRPr>
            </a:lvl1pPr>
            <a:lvl2pPr marL="742950" indent="-285750" eaLnBrk="0" hangingPunct="0">
              <a:defRPr sz="900">
                <a:solidFill>
                  <a:schemeClr val="tx1"/>
                </a:solidFill>
                <a:latin typeface="Palatino Linotype" panose="02040502050505030304" pitchFamily="18" charset="0"/>
              </a:defRPr>
            </a:lvl2pPr>
            <a:lvl3pPr marL="1143000" indent="-228600" eaLnBrk="0" hangingPunct="0">
              <a:defRPr sz="900">
                <a:solidFill>
                  <a:schemeClr val="tx1"/>
                </a:solidFill>
                <a:latin typeface="Palatino Linotype" panose="02040502050505030304" pitchFamily="18" charset="0"/>
              </a:defRPr>
            </a:lvl3pPr>
            <a:lvl4pPr marL="1600200" indent="-228600" eaLnBrk="0" hangingPunct="0">
              <a:defRPr sz="900">
                <a:solidFill>
                  <a:schemeClr val="tx1"/>
                </a:solidFill>
                <a:latin typeface="Palatino Linotype" panose="02040502050505030304" pitchFamily="18" charset="0"/>
              </a:defRPr>
            </a:lvl4pPr>
            <a:lvl5pPr marL="2057400" indent="-228600" eaLnBrk="0" hangingPunct="0">
              <a:defRPr sz="900">
                <a:solidFill>
                  <a:schemeClr val="tx1"/>
                </a:solidFill>
                <a:latin typeface="Palatino Linotype" panose="02040502050505030304" pitchFamily="18" charset="0"/>
              </a:defRPr>
            </a:lvl5pPr>
            <a:lvl6pPr marL="2514600" indent="-228600"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r>
              <a:rPr lang="en-US" altLang="en-US" sz="2800" b="1" i="1" dirty="0">
                <a:solidFill>
                  <a:srgbClr val="CC6600"/>
                </a:solidFill>
                <a:latin typeface="Times New Roman" panose="02020603050405020304" pitchFamily="18" charset="0"/>
                <a:cs typeface="Times New Roman" panose="02020603050405020304" pitchFamily="18" charset="0"/>
              </a:rPr>
              <a:t>Now to him that is of power to stablish you </a:t>
            </a:r>
          </a:p>
        </p:txBody>
      </p:sp>
      <p:sp>
        <p:nvSpPr>
          <p:cNvPr id="3" name="TextBox 2"/>
          <p:cNvSpPr txBox="1">
            <a:spLocks noChangeArrowheads="1"/>
          </p:cNvSpPr>
          <p:nvPr/>
        </p:nvSpPr>
        <p:spPr bwMode="auto">
          <a:xfrm>
            <a:off x="417513" y="2484437"/>
            <a:ext cx="89154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Palatino Linotype" panose="02040502050505030304" pitchFamily="18" charset="0"/>
              </a:defRPr>
            </a:lvl1pPr>
            <a:lvl2pPr marL="742950" indent="-285750" eaLnBrk="0" hangingPunct="0">
              <a:defRPr sz="900">
                <a:solidFill>
                  <a:schemeClr val="tx1"/>
                </a:solidFill>
                <a:latin typeface="Palatino Linotype" panose="02040502050505030304" pitchFamily="18" charset="0"/>
              </a:defRPr>
            </a:lvl2pPr>
            <a:lvl3pPr marL="1143000" indent="-228600" eaLnBrk="0" hangingPunct="0">
              <a:defRPr sz="900">
                <a:solidFill>
                  <a:schemeClr val="tx1"/>
                </a:solidFill>
                <a:latin typeface="Palatino Linotype" panose="02040502050505030304" pitchFamily="18" charset="0"/>
              </a:defRPr>
            </a:lvl3pPr>
            <a:lvl4pPr marL="1600200" indent="-228600" eaLnBrk="0" hangingPunct="0">
              <a:defRPr sz="900">
                <a:solidFill>
                  <a:schemeClr val="tx1"/>
                </a:solidFill>
                <a:latin typeface="Palatino Linotype" panose="02040502050505030304" pitchFamily="18" charset="0"/>
              </a:defRPr>
            </a:lvl4pPr>
            <a:lvl5pPr marL="2057400" indent="-228600" eaLnBrk="0" hangingPunct="0">
              <a:defRPr sz="900">
                <a:solidFill>
                  <a:schemeClr val="tx1"/>
                </a:solidFill>
                <a:latin typeface="Palatino Linotype" panose="02040502050505030304" pitchFamily="18" charset="0"/>
              </a:defRPr>
            </a:lvl5pPr>
            <a:lvl6pPr marL="2514600" indent="-228600"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r>
              <a:rPr lang="en-US" altLang="en-US" sz="2800" b="1" i="1" dirty="0">
                <a:solidFill>
                  <a:srgbClr val="CC6600"/>
                </a:solidFill>
                <a:latin typeface="Times New Roman" panose="02020603050405020304" pitchFamily="18" charset="0"/>
                <a:cs typeface="Times New Roman" panose="02020603050405020304" pitchFamily="18" charset="0"/>
              </a:rPr>
              <a:t>But now is made manifest, </a:t>
            </a:r>
          </a:p>
          <a:p>
            <a:pPr algn="ctr" eaLnBrk="1" hangingPunct="1"/>
            <a:r>
              <a:rPr lang="en-US" altLang="en-US" sz="2800" b="1" i="1" dirty="0">
                <a:solidFill>
                  <a:srgbClr val="CC6600"/>
                </a:solidFill>
                <a:latin typeface="Times New Roman" panose="02020603050405020304" pitchFamily="18" charset="0"/>
                <a:cs typeface="Times New Roman" panose="02020603050405020304" pitchFamily="18" charset="0"/>
              </a:rPr>
              <a:t>and by the scriptures of the prophets,</a:t>
            </a:r>
          </a:p>
          <a:p>
            <a:pPr algn="ctr" eaLnBrk="1" hangingPunct="1"/>
            <a:r>
              <a:rPr lang="en-US" altLang="en-US" sz="2800" b="1" i="1" dirty="0">
                <a:solidFill>
                  <a:srgbClr val="CC6600"/>
                </a:solidFill>
                <a:latin typeface="Times New Roman" panose="02020603050405020304" pitchFamily="18" charset="0"/>
                <a:cs typeface="Times New Roman" panose="02020603050405020304" pitchFamily="18" charset="0"/>
              </a:rPr>
              <a:t>according to the commandment</a:t>
            </a:r>
          </a:p>
          <a:p>
            <a:pPr algn="ctr" eaLnBrk="1" hangingPunct="1"/>
            <a:r>
              <a:rPr lang="en-US" altLang="en-US" sz="2800" b="1" i="1" dirty="0">
                <a:solidFill>
                  <a:srgbClr val="CC6600"/>
                </a:solidFill>
                <a:latin typeface="Times New Roman" panose="02020603050405020304" pitchFamily="18" charset="0"/>
                <a:cs typeface="Times New Roman" panose="02020603050405020304" pitchFamily="18" charset="0"/>
              </a:rPr>
              <a:t>of the everlasting God, </a:t>
            </a:r>
          </a:p>
        </p:txBody>
      </p:sp>
      <p:sp>
        <p:nvSpPr>
          <p:cNvPr id="4" name="TextBox 3"/>
          <p:cNvSpPr txBox="1">
            <a:spLocks noChangeArrowheads="1"/>
          </p:cNvSpPr>
          <p:nvPr/>
        </p:nvSpPr>
        <p:spPr bwMode="auto">
          <a:xfrm>
            <a:off x="674688" y="5227637"/>
            <a:ext cx="8458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Palatino Linotype" panose="02040502050505030304" pitchFamily="18" charset="0"/>
              </a:defRPr>
            </a:lvl1pPr>
            <a:lvl2pPr marL="742950" indent="-285750" eaLnBrk="0" hangingPunct="0">
              <a:defRPr sz="900">
                <a:solidFill>
                  <a:schemeClr val="tx1"/>
                </a:solidFill>
                <a:latin typeface="Palatino Linotype" panose="02040502050505030304" pitchFamily="18" charset="0"/>
              </a:defRPr>
            </a:lvl2pPr>
            <a:lvl3pPr marL="1143000" indent="-228600" eaLnBrk="0" hangingPunct="0">
              <a:defRPr sz="900">
                <a:solidFill>
                  <a:schemeClr val="tx1"/>
                </a:solidFill>
                <a:latin typeface="Palatino Linotype" panose="02040502050505030304" pitchFamily="18" charset="0"/>
              </a:defRPr>
            </a:lvl3pPr>
            <a:lvl4pPr marL="1600200" indent="-228600" eaLnBrk="0" hangingPunct="0">
              <a:defRPr sz="900">
                <a:solidFill>
                  <a:schemeClr val="tx1"/>
                </a:solidFill>
                <a:latin typeface="Palatino Linotype" panose="02040502050505030304" pitchFamily="18" charset="0"/>
              </a:defRPr>
            </a:lvl4pPr>
            <a:lvl5pPr marL="2057400" indent="-228600" eaLnBrk="0" hangingPunct="0">
              <a:defRPr sz="900">
                <a:solidFill>
                  <a:schemeClr val="tx1"/>
                </a:solidFill>
                <a:latin typeface="Palatino Linotype" panose="02040502050505030304" pitchFamily="18" charset="0"/>
              </a:defRPr>
            </a:lvl5pPr>
            <a:lvl6pPr marL="2514600" indent="-228600"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r>
              <a:rPr lang="en-US" altLang="en-US" sz="2800" b="1" i="1" dirty="0">
                <a:solidFill>
                  <a:srgbClr val="CC6600"/>
                </a:solidFill>
                <a:latin typeface="Times New Roman" panose="02020603050405020304" pitchFamily="18" charset="0"/>
                <a:cs typeface="Times New Roman" panose="02020603050405020304" pitchFamily="18" charset="0"/>
              </a:rPr>
              <a:t>To God only wise,</a:t>
            </a:r>
          </a:p>
          <a:p>
            <a:pPr algn="ctr" eaLnBrk="1" hangingPunct="1"/>
            <a:r>
              <a:rPr lang="en-US" altLang="en-US" sz="2800" b="1" i="1" dirty="0">
                <a:solidFill>
                  <a:srgbClr val="CC6600"/>
                </a:solidFill>
                <a:latin typeface="Times New Roman" panose="02020603050405020304" pitchFamily="18" charset="0"/>
                <a:cs typeface="Times New Roman" panose="02020603050405020304" pitchFamily="18" charset="0"/>
              </a:rPr>
              <a:t>be glory through Jesus Christ for ever.  Amen</a:t>
            </a:r>
          </a:p>
        </p:txBody>
      </p:sp>
      <p:sp>
        <p:nvSpPr>
          <p:cNvPr id="5" name="TextBox 4"/>
          <p:cNvSpPr txBox="1">
            <a:spLocks noChangeArrowheads="1"/>
          </p:cNvSpPr>
          <p:nvPr/>
        </p:nvSpPr>
        <p:spPr bwMode="auto">
          <a:xfrm>
            <a:off x="3367881" y="6370637"/>
            <a:ext cx="3048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900">
                <a:solidFill>
                  <a:schemeClr val="tx1"/>
                </a:solidFill>
                <a:latin typeface="Palatino Linotype" panose="02040502050505030304" pitchFamily="18" charset="0"/>
              </a:defRPr>
            </a:lvl1pPr>
            <a:lvl2pPr marL="742950" indent="-285750" eaLnBrk="0" hangingPunct="0">
              <a:defRPr sz="900">
                <a:solidFill>
                  <a:schemeClr val="tx1"/>
                </a:solidFill>
                <a:latin typeface="Palatino Linotype" panose="02040502050505030304" pitchFamily="18" charset="0"/>
              </a:defRPr>
            </a:lvl2pPr>
            <a:lvl3pPr marL="1143000" indent="-228600" eaLnBrk="0" hangingPunct="0">
              <a:defRPr sz="900">
                <a:solidFill>
                  <a:schemeClr val="tx1"/>
                </a:solidFill>
                <a:latin typeface="Palatino Linotype" panose="02040502050505030304" pitchFamily="18" charset="0"/>
              </a:defRPr>
            </a:lvl3pPr>
            <a:lvl4pPr marL="1600200" indent="-228600" eaLnBrk="0" hangingPunct="0">
              <a:defRPr sz="900">
                <a:solidFill>
                  <a:schemeClr val="tx1"/>
                </a:solidFill>
                <a:latin typeface="Palatino Linotype" panose="02040502050505030304" pitchFamily="18" charset="0"/>
              </a:defRPr>
            </a:lvl4pPr>
            <a:lvl5pPr marL="2057400" indent="-228600" eaLnBrk="0" hangingPunct="0">
              <a:defRPr sz="900">
                <a:solidFill>
                  <a:schemeClr val="tx1"/>
                </a:solidFill>
                <a:latin typeface="Palatino Linotype" panose="02040502050505030304" pitchFamily="18" charset="0"/>
              </a:defRPr>
            </a:lvl5pPr>
            <a:lvl6pPr marL="2514600" indent="-228600"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r>
              <a:rPr lang="en-US" altLang="en-US" sz="1400" b="1" dirty="0">
                <a:solidFill>
                  <a:srgbClr val="FF0000"/>
                </a:solidFill>
                <a:latin typeface="Times New Roman" panose="02020603050405020304" pitchFamily="18" charset="0"/>
                <a:cs typeface="Times New Roman" panose="02020603050405020304" pitchFamily="18" charset="0"/>
              </a:rPr>
              <a:t>Romans  16:25-27</a:t>
            </a:r>
          </a:p>
        </p:txBody>
      </p:sp>
      <p:sp>
        <p:nvSpPr>
          <p:cNvPr id="6" name="TextBox 5"/>
          <p:cNvSpPr txBox="1">
            <a:spLocks noChangeArrowheads="1"/>
          </p:cNvSpPr>
          <p:nvPr/>
        </p:nvSpPr>
        <p:spPr bwMode="auto">
          <a:xfrm>
            <a:off x="700881" y="4313237"/>
            <a:ext cx="8382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Palatino Linotype" panose="02040502050505030304" pitchFamily="18" charset="0"/>
              </a:defRPr>
            </a:lvl1pPr>
            <a:lvl2pPr marL="742950" indent="-285750" eaLnBrk="0" hangingPunct="0">
              <a:defRPr sz="900">
                <a:solidFill>
                  <a:schemeClr val="tx1"/>
                </a:solidFill>
                <a:latin typeface="Palatino Linotype" panose="02040502050505030304" pitchFamily="18" charset="0"/>
              </a:defRPr>
            </a:lvl2pPr>
            <a:lvl3pPr marL="1143000" indent="-228600" eaLnBrk="0" hangingPunct="0">
              <a:defRPr sz="900">
                <a:solidFill>
                  <a:schemeClr val="tx1"/>
                </a:solidFill>
                <a:latin typeface="Palatino Linotype" panose="02040502050505030304" pitchFamily="18" charset="0"/>
              </a:defRPr>
            </a:lvl3pPr>
            <a:lvl4pPr marL="1600200" indent="-228600" eaLnBrk="0" hangingPunct="0">
              <a:defRPr sz="900">
                <a:solidFill>
                  <a:schemeClr val="tx1"/>
                </a:solidFill>
                <a:latin typeface="Palatino Linotype" panose="02040502050505030304" pitchFamily="18" charset="0"/>
              </a:defRPr>
            </a:lvl4pPr>
            <a:lvl5pPr marL="2057400" indent="-228600" eaLnBrk="0" hangingPunct="0">
              <a:defRPr sz="900">
                <a:solidFill>
                  <a:schemeClr val="tx1"/>
                </a:solidFill>
                <a:latin typeface="Palatino Linotype" panose="02040502050505030304" pitchFamily="18" charset="0"/>
              </a:defRPr>
            </a:lvl5pPr>
            <a:lvl6pPr marL="2514600" indent="-228600"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r>
              <a:rPr lang="en-US" altLang="en-US" sz="2800" b="1" i="1" dirty="0">
                <a:solidFill>
                  <a:srgbClr val="CC6600"/>
                </a:solidFill>
                <a:latin typeface="Times New Roman" panose="02020603050405020304" pitchFamily="18" charset="0"/>
                <a:cs typeface="Times New Roman" panose="02020603050405020304" pitchFamily="18" charset="0"/>
              </a:rPr>
              <a:t>made known to all nations </a:t>
            </a:r>
          </a:p>
          <a:p>
            <a:pPr algn="ctr" eaLnBrk="1" hangingPunct="1"/>
            <a:r>
              <a:rPr lang="en-US" altLang="en-US" sz="2800" b="1" i="1" dirty="0">
                <a:solidFill>
                  <a:srgbClr val="CC6600"/>
                </a:solidFill>
                <a:latin typeface="Times New Roman" panose="02020603050405020304" pitchFamily="18" charset="0"/>
                <a:cs typeface="Times New Roman" panose="02020603050405020304" pitchFamily="18" charset="0"/>
              </a:rPr>
              <a:t>for the obedience of faith: </a:t>
            </a:r>
          </a:p>
          <a:p>
            <a:pPr eaLnBrk="1" hangingPunct="1"/>
            <a:endParaRPr lang="en-US" altLang="en-US" sz="2800" b="1" i="1" dirty="0">
              <a:solidFill>
                <a:srgbClr val="CC6600"/>
              </a:solidFill>
              <a:latin typeface="Times New Roman" panose="02020603050405020304" pitchFamily="18" charset="0"/>
              <a:cs typeface="Times New Roman" panose="02020603050405020304" pitchFamily="18" charset="0"/>
            </a:endParaRPr>
          </a:p>
        </p:txBody>
      </p:sp>
      <p:sp>
        <p:nvSpPr>
          <p:cNvPr id="8" name="TextBox 7"/>
          <p:cNvSpPr txBox="1">
            <a:spLocks noChangeArrowheads="1"/>
          </p:cNvSpPr>
          <p:nvPr/>
        </p:nvSpPr>
        <p:spPr bwMode="auto">
          <a:xfrm>
            <a:off x="853281" y="517137"/>
            <a:ext cx="8077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Palatino Linotype" panose="02040502050505030304" pitchFamily="18" charset="0"/>
              </a:defRPr>
            </a:lvl1pPr>
            <a:lvl2pPr marL="742950" indent="-285750" eaLnBrk="0" hangingPunct="0">
              <a:defRPr sz="900">
                <a:solidFill>
                  <a:schemeClr val="tx1"/>
                </a:solidFill>
                <a:latin typeface="Palatino Linotype" panose="02040502050505030304" pitchFamily="18" charset="0"/>
              </a:defRPr>
            </a:lvl2pPr>
            <a:lvl3pPr marL="1143000" indent="-228600" eaLnBrk="0" hangingPunct="0">
              <a:defRPr sz="900">
                <a:solidFill>
                  <a:schemeClr val="tx1"/>
                </a:solidFill>
                <a:latin typeface="Palatino Linotype" panose="02040502050505030304" pitchFamily="18" charset="0"/>
              </a:defRPr>
            </a:lvl3pPr>
            <a:lvl4pPr marL="1600200" indent="-228600" eaLnBrk="0" hangingPunct="0">
              <a:defRPr sz="900">
                <a:solidFill>
                  <a:schemeClr val="tx1"/>
                </a:solidFill>
                <a:latin typeface="Palatino Linotype" panose="02040502050505030304" pitchFamily="18" charset="0"/>
              </a:defRPr>
            </a:lvl4pPr>
            <a:lvl5pPr marL="2057400" indent="-228600" eaLnBrk="0" hangingPunct="0">
              <a:defRPr sz="900">
                <a:solidFill>
                  <a:schemeClr val="tx1"/>
                </a:solidFill>
                <a:latin typeface="Palatino Linotype" panose="02040502050505030304" pitchFamily="18" charset="0"/>
              </a:defRPr>
            </a:lvl5pPr>
            <a:lvl6pPr marL="2514600" indent="-228600"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r>
              <a:rPr lang="en-US" altLang="en-US" sz="2800" b="1" i="1" dirty="0">
                <a:solidFill>
                  <a:srgbClr val="CC6600"/>
                </a:solidFill>
                <a:latin typeface="Times New Roman" panose="02020603050405020304" pitchFamily="18" charset="0"/>
                <a:cs typeface="Times New Roman" panose="02020603050405020304" pitchFamily="18" charset="0"/>
              </a:rPr>
              <a:t>according to my gospel,</a:t>
            </a:r>
          </a:p>
          <a:p>
            <a:pPr eaLnBrk="1" hangingPunct="1"/>
            <a:endParaRPr lang="en-US" altLang="en-US" sz="2800" b="1" dirty="0">
              <a:solidFill>
                <a:srgbClr val="CC6600"/>
              </a:solidFill>
              <a:latin typeface="Times New Roman" panose="02020603050405020304" pitchFamily="18" charset="0"/>
              <a:cs typeface="Times New Roman" panose="02020603050405020304" pitchFamily="18" charset="0"/>
            </a:endParaRPr>
          </a:p>
        </p:txBody>
      </p:sp>
      <p:sp>
        <p:nvSpPr>
          <p:cNvPr id="9" name="TextBox 8"/>
          <p:cNvSpPr txBox="1">
            <a:spLocks noChangeArrowheads="1"/>
          </p:cNvSpPr>
          <p:nvPr/>
        </p:nvSpPr>
        <p:spPr bwMode="auto">
          <a:xfrm>
            <a:off x="1462881" y="974337"/>
            <a:ext cx="6934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Palatino Linotype" panose="02040502050505030304" pitchFamily="18" charset="0"/>
              </a:defRPr>
            </a:lvl1pPr>
            <a:lvl2pPr marL="742950" indent="-285750" eaLnBrk="0" hangingPunct="0">
              <a:defRPr sz="900">
                <a:solidFill>
                  <a:schemeClr val="tx1"/>
                </a:solidFill>
                <a:latin typeface="Palatino Linotype" panose="02040502050505030304" pitchFamily="18" charset="0"/>
              </a:defRPr>
            </a:lvl2pPr>
            <a:lvl3pPr marL="1143000" indent="-228600" eaLnBrk="0" hangingPunct="0">
              <a:defRPr sz="900">
                <a:solidFill>
                  <a:schemeClr val="tx1"/>
                </a:solidFill>
                <a:latin typeface="Palatino Linotype" panose="02040502050505030304" pitchFamily="18" charset="0"/>
              </a:defRPr>
            </a:lvl3pPr>
            <a:lvl4pPr marL="1600200" indent="-228600" eaLnBrk="0" hangingPunct="0">
              <a:defRPr sz="900">
                <a:solidFill>
                  <a:schemeClr val="tx1"/>
                </a:solidFill>
                <a:latin typeface="Palatino Linotype" panose="02040502050505030304" pitchFamily="18" charset="0"/>
              </a:defRPr>
            </a:lvl4pPr>
            <a:lvl5pPr marL="2057400" indent="-228600" eaLnBrk="0" hangingPunct="0">
              <a:defRPr sz="900">
                <a:solidFill>
                  <a:schemeClr val="tx1"/>
                </a:solidFill>
                <a:latin typeface="Palatino Linotype" panose="02040502050505030304" pitchFamily="18" charset="0"/>
              </a:defRPr>
            </a:lvl5pPr>
            <a:lvl6pPr marL="2514600" indent="-228600"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r>
              <a:rPr lang="en-US" altLang="en-US" sz="2800" b="1" i="1" dirty="0">
                <a:solidFill>
                  <a:srgbClr val="CC6600"/>
                </a:solidFill>
                <a:latin typeface="Times New Roman" panose="02020603050405020304" pitchFamily="18" charset="0"/>
                <a:cs typeface="Times New Roman" panose="02020603050405020304" pitchFamily="18" charset="0"/>
              </a:rPr>
              <a:t>and the preaching of Jesus Christ,</a:t>
            </a:r>
          </a:p>
          <a:p>
            <a:pPr eaLnBrk="1" hangingPunct="1"/>
            <a:endParaRPr lang="en-US" altLang="en-US" sz="2800" b="1" dirty="0">
              <a:solidFill>
                <a:srgbClr val="CC6600"/>
              </a:solidFill>
              <a:latin typeface="Times New Roman" panose="02020603050405020304" pitchFamily="18" charset="0"/>
              <a:cs typeface="Times New Roman" panose="02020603050405020304" pitchFamily="18" charset="0"/>
            </a:endParaRPr>
          </a:p>
        </p:txBody>
      </p:sp>
      <p:sp>
        <p:nvSpPr>
          <p:cNvPr id="10" name="TextBox 9"/>
          <p:cNvSpPr txBox="1">
            <a:spLocks noChangeArrowheads="1"/>
          </p:cNvSpPr>
          <p:nvPr/>
        </p:nvSpPr>
        <p:spPr bwMode="auto">
          <a:xfrm>
            <a:off x="471488" y="1507737"/>
            <a:ext cx="8839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Palatino Linotype" panose="02040502050505030304" pitchFamily="18" charset="0"/>
              </a:defRPr>
            </a:lvl1pPr>
            <a:lvl2pPr marL="742950" indent="-285750" eaLnBrk="0" hangingPunct="0">
              <a:defRPr sz="900">
                <a:solidFill>
                  <a:schemeClr val="tx1"/>
                </a:solidFill>
                <a:latin typeface="Palatino Linotype" panose="02040502050505030304" pitchFamily="18" charset="0"/>
              </a:defRPr>
            </a:lvl2pPr>
            <a:lvl3pPr marL="1143000" indent="-228600" eaLnBrk="0" hangingPunct="0">
              <a:defRPr sz="900">
                <a:solidFill>
                  <a:schemeClr val="tx1"/>
                </a:solidFill>
                <a:latin typeface="Palatino Linotype" panose="02040502050505030304" pitchFamily="18" charset="0"/>
              </a:defRPr>
            </a:lvl3pPr>
            <a:lvl4pPr marL="1600200" indent="-228600" eaLnBrk="0" hangingPunct="0">
              <a:defRPr sz="900">
                <a:solidFill>
                  <a:schemeClr val="tx1"/>
                </a:solidFill>
                <a:latin typeface="Palatino Linotype" panose="02040502050505030304" pitchFamily="18" charset="0"/>
              </a:defRPr>
            </a:lvl4pPr>
            <a:lvl5pPr marL="2057400" indent="-228600" eaLnBrk="0" hangingPunct="0">
              <a:defRPr sz="900">
                <a:solidFill>
                  <a:schemeClr val="tx1"/>
                </a:solidFill>
                <a:latin typeface="Palatino Linotype" panose="02040502050505030304" pitchFamily="18" charset="0"/>
              </a:defRPr>
            </a:lvl5pPr>
            <a:lvl6pPr marL="2514600" indent="-228600"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r>
              <a:rPr lang="en-US" altLang="en-US" sz="2800" b="1" i="1" dirty="0">
                <a:solidFill>
                  <a:srgbClr val="CC6600"/>
                </a:solidFill>
                <a:latin typeface="Times New Roman" panose="02020603050405020304" pitchFamily="18" charset="0"/>
                <a:cs typeface="Times New Roman" panose="02020603050405020304" pitchFamily="18" charset="0"/>
              </a:rPr>
              <a:t>according to the revelation of the mystery,</a:t>
            </a:r>
          </a:p>
          <a:p>
            <a:pPr eaLnBrk="1" hangingPunct="1"/>
            <a:endParaRPr lang="en-US" altLang="en-US" sz="2800" b="1" dirty="0">
              <a:solidFill>
                <a:srgbClr val="CC6600"/>
              </a:solidFill>
              <a:latin typeface="Times New Roman" panose="02020603050405020304" pitchFamily="18" charset="0"/>
              <a:cs typeface="Times New Roman" panose="02020603050405020304" pitchFamily="18" charset="0"/>
            </a:endParaRPr>
          </a:p>
        </p:txBody>
      </p:sp>
      <p:sp>
        <p:nvSpPr>
          <p:cNvPr id="11" name="TextBox 10"/>
          <p:cNvSpPr txBox="1">
            <a:spLocks noChangeArrowheads="1"/>
          </p:cNvSpPr>
          <p:nvPr/>
        </p:nvSpPr>
        <p:spPr bwMode="auto">
          <a:xfrm>
            <a:off x="623888" y="2041137"/>
            <a:ext cx="8610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Palatino Linotype" panose="02040502050505030304" pitchFamily="18" charset="0"/>
              </a:defRPr>
            </a:lvl1pPr>
            <a:lvl2pPr marL="742950" indent="-285750" eaLnBrk="0" hangingPunct="0">
              <a:defRPr sz="900">
                <a:solidFill>
                  <a:schemeClr val="tx1"/>
                </a:solidFill>
                <a:latin typeface="Palatino Linotype" panose="02040502050505030304" pitchFamily="18" charset="0"/>
              </a:defRPr>
            </a:lvl2pPr>
            <a:lvl3pPr marL="1143000" indent="-228600" eaLnBrk="0" hangingPunct="0">
              <a:defRPr sz="900">
                <a:solidFill>
                  <a:schemeClr val="tx1"/>
                </a:solidFill>
                <a:latin typeface="Palatino Linotype" panose="02040502050505030304" pitchFamily="18" charset="0"/>
              </a:defRPr>
            </a:lvl3pPr>
            <a:lvl4pPr marL="1600200" indent="-228600" eaLnBrk="0" hangingPunct="0">
              <a:defRPr sz="900">
                <a:solidFill>
                  <a:schemeClr val="tx1"/>
                </a:solidFill>
                <a:latin typeface="Palatino Linotype" panose="02040502050505030304" pitchFamily="18" charset="0"/>
              </a:defRPr>
            </a:lvl4pPr>
            <a:lvl5pPr marL="2057400" indent="-228600" eaLnBrk="0" hangingPunct="0">
              <a:defRPr sz="900">
                <a:solidFill>
                  <a:schemeClr val="tx1"/>
                </a:solidFill>
                <a:latin typeface="Palatino Linotype" panose="02040502050505030304" pitchFamily="18" charset="0"/>
              </a:defRPr>
            </a:lvl5pPr>
            <a:lvl6pPr marL="2514600" indent="-228600"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r>
              <a:rPr lang="en-US" altLang="en-US" sz="2800" b="1" i="1" dirty="0">
                <a:solidFill>
                  <a:srgbClr val="CC6600"/>
                </a:solidFill>
                <a:latin typeface="Times New Roman" panose="02020603050405020304" pitchFamily="18" charset="0"/>
                <a:cs typeface="Times New Roman" panose="02020603050405020304" pitchFamily="18" charset="0"/>
              </a:rPr>
              <a:t>which was kept secret since the world began,</a:t>
            </a:r>
          </a:p>
          <a:p>
            <a:pPr eaLnBrk="1" hangingPunct="1"/>
            <a:endParaRPr lang="en-US" altLang="en-US" sz="2800" b="1" dirty="0">
              <a:solidFill>
                <a:srgbClr val="CC66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7938691" y="1095157"/>
            <a:ext cx="1448593" cy="461962"/>
          </a:xfrm>
          <a:prstGeom prst="rect">
            <a:avLst/>
          </a:prstGeom>
          <a:noFill/>
        </p:spPr>
        <p:txBody>
          <a:bodyPr wrap="square">
            <a:spAutoFit/>
          </a:bodyPr>
          <a:lstStyle/>
          <a:p>
            <a:pPr>
              <a:defRPr/>
            </a:pPr>
            <a:r>
              <a:rPr lang="en-US" sz="2400" dirty="0">
                <a:solidFill>
                  <a:schemeClr val="bg1">
                    <a:lumMod val="95000"/>
                  </a:schemeClr>
                </a:solidFill>
                <a:latin typeface="Lucida Handwriting" pitchFamily="66" charset="0"/>
              </a:rPr>
              <a:t>- </a:t>
            </a:r>
            <a:r>
              <a:rPr lang="en-US" sz="2400" b="1" dirty="0">
                <a:latin typeface="Lucida Handwriting" pitchFamily="66" charset="0"/>
              </a:rPr>
              <a:t>Paul</a:t>
            </a:r>
            <a:endParaRPr lang="en-US" sz="2800" b="1" dirty="0">
              <a:latin typeface="Lucida Handwriting" pitchFamily="66" charset="0"/>
            </a:endParaRPr>
          </a:p>
        </p:txBody>
      </p:sp>
      <p:cxnSp>
        <p:nvCxnSpPr>
          <p:cNvPr id="13" name="Straight Arrow Connector 12"/>
          <p:cNvCxnSpPr/>
          <p:nvPr/>
        </p:nvCxnSpPr>
        <p:spPr bwMode="auto">
          <a:xfrm>
            <a:off x="5653881" y="961419"/>
            <a:ext cx="2551907" cy="267951"/>
          </a:xfrm>
          <a:prstGeom prst="straightConnector1">
            <a:avLst/>
          </a:prstGeom>
          <a:solidFill>
            <a:schemeClr val="accent1"/>
          </a:solidFill>
          <a:ln w="28575" cap="flat" cmpd="sng" algn="ctr">
            <a:solidFill>
              <a:srgbClr val="CC6600"/>
            </a:solidFill>
            <a:prstDash val="solid"/>
            <a:round/>
            <a:headEnd type="none" w="med" len="med"/>
            <a:tailEnd type="triangle"/>
          </a:ln>
          <a:effectLst/>
        </p:spPr>
      </p:cxnSp>
      <p:cxnSp>
        <p:nvCxnSpPr>
          <p:cNvPr id="15" name="Straight Connector 14"/>
          <p:cNvCxnSpPr/>
          <p:nvPr/>
        </p:nvCxnSpPr>
        <p:spPr bwMode="auto">
          <a:xfrm>
            <a:off x="5044281" y="961419"/>
            <a:ext cx="609600" cy="0"/>
          </a:xfrm>
          <a:prstGeom prst="line">
            <a:avLst/>
          </a:prstGeom>
          <a:solidFill>
            <a:schemeClr val="accent1"/>
          </a:solidFill>
          <a:ln w="28575" cap="flat" cmpd="sng" algn="ctr">
            <a:solidFill>
              <a:srgbClr val="CC6600"/>
            </a:solidFill>
            <a:prstDash val="solid"/>
            <a:round/>
            <a:headEnd type="none" w="med" len="med"/>
            <a:tailEnd type="none" w="med" len="med"/>
          </a:ln>
          <a:effectLst/>
        </p:spPr>
      </p:cxn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nodeType="withGroup">
                            <p:stCondLst>
                              <p:cond delay="1000"/>
                            </p:stCondLst>
                            <p:childTnLst>
                              <p:par>
                                <p:cTn id="16" presetID="22" presetClass="entr" presetSubtype="8"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500"/>
                                        <p:tgtEl>
                                          <p:spTgt spid="15"/>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1000"/>
                                        <p:tgtEl>
                                          <p:spTgt spid="13"/>
                                        </p:tgtEl>
                                      </p:cBhvr>
                                    </p:animEffect>
                                  </p:childTnLst>
                                </p:cTn>
                              </p:par>
                            </p:childTnLst>
                          </p:cTn>
                        </p:par>
                        <p:par>
                          <p:cTn id="23" fill="hold">
                            <p:stCondLst>
                              <p:cond delay="2500"/>
                            </p:stCondLst>
                            <p:childTnLst>
                              <p:par>
                                <p:cTn id="24" presetID="22" presetClass="entr" presetSubtype="4"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75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1" presetClass="entr" presetSubtype="0" fill="hold" nodeType="clickEffect">
                                  <p:stCondLst>
                                    <p:cond delay="0"/>
                                  </p:stCondLst>
                                  <p:childTnLst>
                                    <p:set>
                                      <p:cBhvr>
                                        <p:cTn id="37" dur="1" fill="hold">
                                          <p:stCondLst>
                                            <p:cond delay="0"/>
                                          </p:stCondLst>
                                        </p:cTn>
                                        <p:tgtEl>
                                          <p:spTgt spid="10">
                                            <p:txEl>
                                              <p:pRg st="0" end="0"/>
                                            </p:txEl>
                                          </p:spTgt>
                                        </p:tgtEl>
                                        <p:attrNameLst>
                                          <p:attrName>style.visibility</p:attrName>
                                        </p:attrNameLst>
                                      </p:cBhvr>
                                      <p:to>
                                        <p:strVal val="visible"/>
                                      </p:to>
                                    </p:set>
                                    <p:animEffect transition="in" filter="fade">
                                      <p:cBhvr>
                                        <p:cTn id="38" dur="770" decel="100000"/>
                                        <p:tgtEl>
                                          <p:spTgt spid="10">
                                            <p:txEl>
                                              <p:pRg st="0" end="0"/>
                                            </p:txEl>
                                          </p:spTgt>
                                        </p:tgtEl>
                                      </p:cBhvr>
                                    </p:animEffect>
                                    <p:animScale>
                                      <p:cBhvr>
                                        <p:cTn id="39" dur="770" decel="100000"/>
                                        <p:tgtEl>
                                          <p:spTgt spid="10">
                                            <p:txEl>
                                              <p:pRg st="0" end="0"/>
                                            </p:txEl>
                                          </p:spTgt>
                                        </p:tgtEl>
                                      </p:cBhvr>
                                      <p:from x="10000" y="10000"/>
                                      <p:to x="200000" y="450000"/>
                                    </p:animScale>
                                    <p:animScale>
                                      <p:cBhvr>
                                        <p:cTn id="40" dur="1230" accel="100000" fill="hold">
                                          <p:stCondLst>
                                            <p:cond delay="770"/>
                                          </p:stCondLst>
                                        </p:cTn>
                                        <p:tgtEl>
                                          <p:spTgt spid="10">
                                            <p:txEl>
                                              <p:pRg st="0" end="0"/>
                                            </p:txEl>
                                          </p:spTgt>
                                        </p:tgtEl>
                                      </p:cBhvr>
                                      <p:from x="200000" y="450000"/>
                                      <p:to x="100000" y="100000"/>
                                    </p:animScale>
                                    <p:set>
                                      <p:cBhvr>
                                        <p:cTn id="41" dur="770" fill="hold"/>
                                        <p:tgtEl>
                                          <p:spTgt spid="10">
                                            <p:txEl>
                                              <p:pRg st="0" end="0"/>
                                            </p:txEl>
                                          </p:spTgt>
                                        </p:tgtEl>
                                        <p:attrNameLst>
                                          <p:attrName>ppt_x</p:attrName>
                                        </p:attrNameLst>
                                      </p:cBhvr>
                                      <p:to>
                                        <p:strVal val="(0.5)"/>
                                      </p:to>
                                    </p:set>
                                    <p:anim from="(0.5)" to="(#ppt_x)" calcmode="lin" valueType="num">
                                      <p:cBhvr>
                                        <p:cTn id="42" dur="1230" accel="100000" fill="hold">
                                          <p:stCondLst>
                                            <p:cond delay="770"/>
                                          </p:stCondLst>
                                        </p:cTn>
                                        <p:tgtEl>
                                          <p:spTgt spid="10">
                                            <p:txEl>
                                              <p:pRg st="0" end="0"/>
                                            </p:txEl>
                                          </p:spTgt>
                                        </p:tgtEl>
                                        <p:attrNameLst>
                                          <p:attrName>ppt_x</p:attrName>
                                        </p:attrNameLst>
                                      </p:cBhvr>
                                    </p:anim>
                                    <p:set>
                                      <p:cBhvr>
                                        <p:cTn id="43" dur="770" fill="hold"/>
                                        <p:tgtEl>
                                          <p:spTgt spid="10">
                                            <p:txEl>
                                              <p:pRg st="0" end="0"/>
                                            </p:txEl>
                                          </p:spTgt>
                                        </p:tgtEl>
                                        <p:attrNameLst>
                                          <p:attrName>ppt_y</p:attrName>
                                        </p:attrNameLst>
                                      </p:cBhvr>
                                      <p:to>
                                        <p:strVal val="(#ppt_y+0.4)"/>
                                      </p:to>
                                    </p:set>
                                    <p:anim from="(#ppt_y+0.4)" to="(#ppt_y)" calcmode="lin" valueType="num">
                                      <p:cBhvr>
                                        <p:cTn id="44" dur="1230" accel="100000" fill="hold">
                                          <p:stCondLst>
                                            <p:cond delay="770"/>
                                          </p:stCondLst>
                                        </p:cTn>
                                        <p:tgtEl>
                                          <p:spTgt spid="10">
                                            <p:txEl>
                                              <p:pRg st="0" end="0"/>
                                            </p:txEl>
                                          </p:spTgt>
                                        </p:tgtEl>
                                        <p:attrNameLst>
                                          <p:attrName>ppt_y</p:attrName>
                                        </p:attrNameLst>
                                      </p:cBhvr>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fade">
                                      <p:cBhvr>
                                        <p:cTn id="56" dur="1000"/>
                                        <p:tgtEl>
                                          <p:spTgt spid="3"/>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1000"/>
                                        <p:tgtEl>
                                          <p:spTgt spid="6"/>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fade">
                                      <p:cBhvr>
                                        <p:cTn id="66" dur="1000"/>
                                        <p:tgtEl>
                                          <p:spTgt spid="4"/>
                                        </p:tgtEl>
                                      </p:cBhvr>
                                    </p:animEffect>
                                  </p:childTnLst>
                                </p:cTn>
                              </p:par>
                            </p:childTnLst>
                          </p:cTn>
                        </p:par>
                        <p:par>
                          <p:cTn id="67" fill="hold">
                            <p:stCondLst>
                              <p:cond delay="1000"/>
                            </p:stCondLst>
                            <p:childTnLst>
                              <p:par>
                                <p:cTn id="68" presetID="2" presetClass="entr" presetSubtype="4" fill="hold" grpId="0" nodeType="afterEffect">
                                  <p:stCondLst>
                                    <p:cond delay="0"/>
                                  </p:stCondLst>
                                  <p:childTnLst>
                                    <p:set>
                                      <p:cBhvr>
                                        <p:cTn id="69" dur="1" fill="hold">
                                          <p:stCondLst>
                                            <p:cond delay="0"/>
                                          </p:stCondLst>
                                        </p:cTn>
                                        <p:tgtEl>
                                          <p:spTgt spid="5"/>
                                        </p:tgtEl>
                                        <p:attrNameLst>
                                          <p:attrName>style.visibility</p:attrName>
                                        </p:attrNameLst>
                                      </p:cBhvr>
                                      <p:to>
                                        <p:strVal val="visible"/>
                                      </p:to>
                                    </p:set>
                                    <p:anim calcmode="lin" valueType="num">
                                      <p:cBhvr additive="base">
                                        <p:cTn id="70" dur="500" fill="hold"/>
                                        <p:tgtEl>
                                          <p:spTgt spid="5"/>
                                        </p:tgtEl>
                                        <p:attrNameLst>
                                          <p:attrName>ppt_x</p:attrName>
                                        </p:attrNameLst>
                                      </p:cBhvr>
                                      <p:tavLst>
                                        <p:tav tm="0">
                                          <p:val>
                                            <p:strVal val="#ppt_x"/>
                                          </p:val>
                                        </p:tav>
                                        <p:tav tm="100000">
                                          <p:val>
                                            <p:strVal val="#ppt_x"/>
                                          </p:val>
                                        </p:tav>
                                      </p:tavLst>
                                    </p:anim>
                                    <p:anim calcmode="lin" valueType="num">
                                      <p:cBhvr additive="base">
                                        <p:cTn id="7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8" grpId="0"/>
      <p:bldP spid="9"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27000" y="496888"/>
            <a:ext cx="94646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Palatino Linotype" panose="02040502050505030304" pitchFamily="18" charset="0"/>
              </a:defRPr>
            </a:lvl1pPr>
            <a:lvl2pPr marL="742950" indent="-285750" eaLnBrk="0" hangingPunct="0">
              <a:defRPr sz="900">
                <a:solidFill>
                  <a:schemeClr val="tx1"/>
                </a:solidFill>
                <a:latin typeface="Palatino Linotype" panose="02040502050505030304" pitchFamily="18" charset="0"/>
              </a:defRPr>
            </a:lvl2pPr>
            <a:lvl3pPr marL="1143000" indent="-228600" eaLnBrk="0" hangingPunct="0">
              <a:defRPr sz="900">
                <a:solidFill>
                  <a:schemeClr val="tx1"/>
                </a:solidFill>
                <a:latin typeface="Palatino Linotype" panose="02040502050505030304" pitchFamily="18" charset="0"/>
              </a:defRPr>
            </a:lvl3pPr>
            <a:lvl4pPr marL="1600200" indent="-228600" eaLnBrk="0" hangingPunct="0">
              <a:defRPr sz="900">
                <a:solidFill>
                  <a:schemeClr val="tx1"/>
                </a:solidFill>
                <a:latin typeface="Palatino Linotype" panose="02040502050505030304" pitchFamily="18" charset="0"/>
              </a:defRPr>
            </a:lvl4pPr>
            <a:lvl5pPr marL="2057400" indent="-228600" eaLnBrk="0" hangingPunct="0">
              <a:defRPr sz="900">
                <a:solidFill>
                  <a:schemeClr val="tx1"/>
                </a:solidFill>
                <a:latin typeface="Palatino Linotype" panose="02040502050505030304" pitchFamily="18" charset="0"/>
              </a:defRPr>
            </a:lvl5pPr>
            <a:lvl6pPr marL="2514600" indent="-228600"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r>
              <a:rPr lang="en-US" altLang="en-US" sz="4000" b="1" i="1">
                <a:solidFill>
                  <a:srgbClr val="CC6600"/>
                </a:solidFill>
              </a:rPr>
              <a:t>Be not thou therefore ashamed</a:t>
            </a:r>
          </a:p>
        </p:txBody>
      </p:sp>
      <p:sp>
        <p:nvSpPr>
          <p:cNvPr id="3" name="TextBox 2"/>
          <p:cNvSpPr txBox="1">
            <a:spLocks noChangeArrowheads="1"/>
          </p:cNvSpPr>
          <p:nvPr/>
        </p:nvSpPr>
        <p:spPr bwMode="auto">
          <a:xfrm>
            <a:off x="319088" y="2941638"/>
            <a:ext cx="9067800" cy="1938337"/>
          </a:xfrm>
          <a:prstGeom prst="rect">
            <a:avLst/>
          </a:prstGeom>
          <a:blipFill>
            <a:blip r:embed="rId3"/>
            <a:tile tx="0" ty="0" sx="100000" sy="100000" flip="none" algn="tl"/>
          </a:blipFill>
          <a:ln>
            <a:noFill/>
          </a:ln>
        </p:spPr>
        <p:txBody>
          <a:bodyPr>
            <a:spAutoFit/>
          </a:bodyPr>
          <a:lstStyle>
            <a:lvl1pPr eaLnBrk="0" hangingPunct="0">
              <a:defRPr sz="900">
                <a:solidFill>
                  <a:schemeClr val="tx1"/>
                </a:solidFill>
                <a:latin typeface="Palatino Linotype" panose="02040502050505030304" pitchFamily="18" charset="0"/>
              </a:defRPr>
            </a:lvl1pPr>
            <a:lvl2pPr marL="742950" indent="-285750" eaLnBrk="0" hangingPunct="0">
              <a:defRPr sz="900">
                <a:solidFill>
                  <a:schemeClr val="tx1"/>
                </a:solidFill>
                <a:latin typeface="Palatino Linotype" panose="02040502050505030304" pitchFamily="18" charset="0"/>
              </a:defRPr>
            </a:lvl2pPr>
            <a:lvl3pPr marL="1143000" indent="-228600" eaLnBrk="0" hangingPunct="0">
              <a:defRPr sz="900">
                <a:solidFill>
                  <a:schemeClr val="tx1"/>
                </a:solidFill>
                <a:latin typeface="Palatino Linotype" panose="02040502050505030304" pitchFamily="18" charset="0"/>
              </a:defRPr>
            </a:lvl3pPr>
            <a:lvl4pPr marL="1600200" indent="-228600" eaLnBrk="0" hangingPunct="0">
              <a:defRPr sz="900">
                <a:solidFill>
                  <a:schemeClr val="tx1"/>
                </a:solidFill>
                <a:latin typeface="Palatino Linotype" panose="02040502050505030304" pitchFamily="18" charset="0"/>
              </a:defRPr>
            </a:lvl4pPr>
            <a:lvl5pPr marL="2057400" indent="-228600" eaLnBrk="0" hangingPunct="0">
              <a:defRPr sz="900">
                <a:solidFill>
                  <a:schemeClr val="tx1"/>
                </a:solidFill>
                <a:latin typeface="Palatino Linotype" panose="02040502050505030304" pitchFamily="18" charset="0"/>
              </a:defRPr>
            </a:lvl5pPr>
            <a:lvl6pPr marL="2514600" indent="-228600"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r>
              <a:rPr lang="en-US" altLang="en-US" sz="4000" b="1" i="1" dirty="0">
                <a:solidFill>
                  <a:srgbClr val="CC6600"/>
                </a:solidFill>
              </a:rPr>
              <a:t>But be thou partaker of the afflictions</a:t>
            </a:r>
          </a:p>
          <a:p>
            <a:pPr algn="ctr" eaLnBrk="1" hangingPunct="1"/>
            <a:r>
              <a:rPr lang="en-US" altLang="en-US" sz="4000" b="1" i="1" dirty="0">
                <a:solidFill>
                  <a:srgbClr val="CC6600"/>
                </a:solidFill>
              </a:rPr>
              <a:t>Of the gospel according</a:t>
            </a:r>
          </a:p>
          <a:p>
            <a:pPr algn="ctr" eaLnBrk="1" hangingPunct="1"/>
            <a:r>
              <a:rPr lang="en-US" altLang="en-US" sz="4000" b="1" i="1" dirty="0">
                <a:solidFill>
                  <a:srgbClr val="CC6600"/>
                </a:solidFill>
              </a:rPr>
              <a:t>To the power of God;</a:t>
            </a:r>
          </a:p>
        </p:txBody>
      </p:sp>
      <p:sp>
        <p:nvSpPr>
          <p:cNvPr id="5" name="TextBox 4"/>
          <p:cNvSpPr txBox="1">
            <a:spLocks noChangeArrowheads="1"/>
          </p:cNvSpPr>
          <p:nvPr/>
        </p:nvSpPr>
        <p:spPr bwMode="auto">
          <a:xfrm>
            <a:off x="3519488" y="5380038"/>
            <a:ext cx="2590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Palatino Linotype" panose="02040502050505030304" pitchFamily="18" charset="0"/>
              </a:defRPr>
            </a:lvl1pPr>
            <a:lvl2pPr marL="742950" indent="-285750" eaLnBrk="0" hangingPunct="0">
              <a:defRPr sz="900">
                <a:solidFill>
                  <a:schemeClr val="tx1"/>
                </a:solidFill>
                <a:latin typeface="Palatino Linotype" panose="02040502050505030304" pitchFamily="18" charset="0"/>
              </a:defRPr>
            </a:lvl2pPr>
            <a:lvl3pPr marL="1143000" indent="-228600" eaLnBrk="0" hangingPunct="0">
              <a:defRPr sz="900">
                <a:solidFill>
                  <a:schemeClr val="tx1"/>
                </a:solidFill>
                <a:latin typeface="Palatino Linotype" panose="02040502050505030304" pitchFamily="18" charset="0"/>
              </a:defRPr>
            </a:lvl3pPr>
            <a:lvl4pPr marL="1600200" indent="-228600" eaLnBrk="0" hangingPunct="0">
              <a:defRPr sz="900">
                <a:solidFill>
                  <a:schemeClr val="tx1"/>
                </a:solidFill>
                <a:latin typeface="Palatino Linotype" panose="02040502050505030304" pitchFamily="18" charset="0"/>
              </a:defRPr>
            </a:lvl4pPr>
            <a:lvl5pPr marL="2057400" indent="-228600" eaLnBrk="0" hangingPunct="0">
              <a:defRPr sz="900">
                <a:solidFill>
                  <a:schemeClr val="tx1"/>
                </a:solidFill>
                <a:latin typeface="Palatino Linotype" panose="02040502050505030304" pitchFamily="18" charset="0"/>
              </a:defRPr>
            </a:lvl5pPr>
            <a:lvl6pPr marL="2514600" indent="-228600"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r>
              <a:rPr lang="en-US" altLang="en-US" sz="1400" b="1" dirty="0">
                <a:solidFill>
                  <a:srgbClr val="FF0000"/>
                </a:solidFill>
              </a:rPr>
              <a:t>II Timothy 1:8</a:t>
            </a:r>
          </a:p>
        </p:txBody>
      </p:sp>
      <p:sp>
        <p:nvSpPr>
          <p:cNvPr id="6" name="TextBox 5"/>
          <p:cNvSpPr txBox="1">
            <a:spLocks noChangeArrowheads="1"/>
          </p:cNvSpPr>
          <p:nvPr/>
        </p:nvSpPr>
        <p:spPr bwMode="auto">
          <a:xfrm>
            <a:off x="1538288" y="1265238"/>
            <a:ext cx="6858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Palatino Linotype" panose="02040502050505030304" pitchFamily="18" charset="0"/>
              </a:defRPr>
            </a:lvl1pPr>
            <a:lvl2pPr marL="742950" indent="-285750" eaLnBrk="0" hangingPunct="0">
              <a:defRPr sz="900">
                <a:solidFill>
                  <a:schemeClr val="tx1"/>
                </a:solidFill>
                <a:latin typeface="Palatino Linotype" panose="02040502050505030304" pitchFamily="18" charset="0"/>
              </a:defRPr>
            </a:lvl2pPr>
            <a:lvl3pPr marL="1143000" indent="-228600" eaLnBrk="0" hangingPunct="0">
              <a:defRPr sz="900">
                <a:solidFill>
                  <a:schemeClr val="tx1"/>
                </a:solidFill>
                <a:latin typeface="Palatino Linotype" panose="02040502050505030304" pitchFamily="18" charset="0"/>
              </a:defRPr>
            </a:lvl3pPr>
            <a:lvl4pPr marL="1600200" indent="-228600" eaLnBrk="0" hangingPunct="0">
              <a:defRPr sz="900">
                <a:solidFill>
                  <a:schemeClr val="tx1"/>
                </a:solidFill>
                <a:latin typeface="Palatino Linotype" panose="02040502050505030304" pitchFamily="18" charset="0"/>
              </a:defRPr>
            </a:lvl4pPr>
            <a:lvl5pPr marL="2057400" indent="-228600" eaLnBrk="0" hangingPunct="0">
              <a:defRPr sz="900">
                <a:solidFill>
                  <a:schemeClr val="tx1"/>
                </a:solidFill>
                <a:latin typeface="Palatino Linotype" panose="02040502050505030304" pitchFamily="18" charset="0"/>
              </a:defRPr>
            </a:lvl5pPr>
            <a:lvl6pPr marL="2514600" indent="-228600"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r>
              <a:rPr lang="en-US" altLang="en-US" sz="4000" b="1" i="1">
                <a:solidFill>
                  <a:srgbClr val="CC6600"/>
                </a:solidFill>
              </a:rPr>
              <a:t>Of the testimony of our Lord,</a:t>
            </a:r>
          </a:p>
        </p:txBody>
      </p:sp>
      <p:sp>
        <p:nvSpPr>
          <p:cNvPr id="7" name="TextBox 6"/>
          <p:cNvSpPr txBox="1">
            <a:spLocks noChangeArrowheads="1"/>
          </p:cNvSpPr>
          <p:nvPr/>
        </p:nvSpPr>
        <p:spPr bwMode="auto">
          <a:xfrm>
            <a:off x="776288" y="2027238"/>
            <a:ext cx="8077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Palatino Linotype" panose="02040502050505030304" pitchFamily="18" charset="0"/>
              </a:defRPr>
            </a:lvl1pPr>
            <a:lvl2pPr marL="742950" indent="-285750" eaLnBrk="0" hangingPunct="0">
              <a:defRPr sz="900">
                <a:solidFill>
                  <a:schemeClr val="tx1"/>
                </a:solidFill>
                <a:latin typeface="Palatino Linotype" panose="02040502050505030304" pitchFamily="18" charset="0"/>
              </a:defRPr>
            </a:lvl2pPr>
            <a:lvl3pPr marL="1143000" indent="-228600" eaLnBrk="0" hangingPunct="0">
              <a:defRPr sz="900">
                <a:solidFill>
                  <a:schemeClr val="tx1"/>
                </a:solidFill>
                <a:latin typeface="Palatino Linotype" panose="02040502050505030304" pitchFamily="18" charset="0"/>
              </a:defRPr>
            </a:lvl3pPr>
            <a:lvl4pPr marL="1600200" indent="-228600" eaLnBrk="0" hangingPunct="0">
              <a:defRPr sz="900">
                <a:solidFill>
                  <a:schemeClr val="tx1"/>
                </a:solidFill>
                <a:latin typeface="Palatino Linotype" panose="02040502050505030304" pitchFamily="18" charset="0"/>
              </a:defRPr>
            </a:lvl4pPr>
            <a:lvl5pPr marL="2057400" indent="-228600" eaLnBrk="0" hangingPunct="0">
              <a:defRPr sz="900">
                <a:solidFill>
                  <a:schemeClr val="tx1"/>
                </a:solidFill>
                <a:latin typeface="Palatino Linotype" panose="02040502050505030304" pitchFamily="18" charset="0"/>
              </a:defRPr>
            </a:lvl5pPr>
            <a:lvl6pPr marL="2514600" indent="-228600"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r>
              <a:rPr lang="en-US" altLang="en-US" sz="4000" b="1" i="1">
                <a:solidFill>
                  <a:srgbClr val="CC6600"/>
                </a:solidFill>
              </a:rPr>
              <a:t>Nor of me his prisoner:</a:t>
            </a:r>
          </a:p>
        </p:txBody>
      </p:sp>
      <p:sp>
        <p:nvSpPr>
          <p:cNvPr id="8" name="TextBox 7"/>
          <p:cNvSpPr txBox="1"/>
          <p:nvPr/>
        </p:nvSpPr>
        <p:spPr>
          <a:xfrm>
            <a:off x="8016081" y="2504282"/>
            <a:ext cx="1448593" cy="461962"/>
          </a:xfrm>
          <a:prstGeom prst="rect">
            <a:avLst/>
          </a:prstGeom>
          <a:noFill/>
        </p:spPr>
        <p:txBody>
          <a:bodyPr wrap="square">
            <a:spAutoFit/>
          </a:bodyPr>
          <a:lstStyle/>
          <a:p>
            <a:pPr>
              <a:defRPr/>
            </a:pPr>
            <a:r>
              <a:rPr lang="en-US" sz="2400" dirty="0">
                <a:solidFill>
                  <a:schemeClr val="bg1">
                    <a:lumMod val="95000"/>
                  </a:schemeClr>
                </a:solidFill>
                <a:latin typeface="Lucida Handwriting" pitchFamily="66" charset="0"/>
              </a:rPr>
              <a:t>- </a:t>
            </a:r>
            <a:r>
              <a:rPr lang="en-US" sz="2400" b="1" dirty="0">
                <a:latin typeface="Lucida Handwriting" pitchFamily="66" charset="0"/>
              </a:rPr>
              <a:t>Paul</a:t>
            </a:r>
            <a:endParaRPr lang="en-US" sz="2800" b="1" dirty="0">
              <a:latin typeface="Lucida Handwriting" pitchFamily="66" charset="0"/>
            </a:endParaRPr>
          </a:p>
        </p:txBody>
      </p:sp>
      <p:cxnSp>
        <p:nvCxnSpPr>
          <p:cNvPr id="9" name="Straight Connector 8"/>
          <p:cNvCxnSpPr/>
          <p:nvPr/>
        </p:nvCxnSpPr>
        <p:spPr bwMode="auto">
          <a:xfrm>
            <a:off x="3825081" y="2607470"/>
            <a:ext cx="3429000" cy="20240"/>
          </a:xfrm>
          <a:prstGeom prst="line">
            <a:avLst/>
          </a:prstGeom>
          <a:solidFill>
            <a:schemeClr val="accent1"/>
          </a:solidFill>
          <a:ln w="28575" cap="flat" cmpd="sng" algn="ctr">
            <a:solidFill>
              <a:srgbClr val="CC6600"/>
            </a:solidFill>
            <a:prstDash val="solid"/>
            <a:round/>
            <a:headEnd type="none" w="med" len="med"/>
            <a:tailEnd type="none" w="med" len="med"/>
          </a:ln>
          <a:effectLst/>
        </p:spPr>
      </p:cxnSp>
      <p:cxnSp>
        <p:nvCxnSpPr>
          <p:cNvPr id="12" name="Straight Arrow Connector 11"/>
          <p:cNvCxnSpPr/>
          <p:nvPr/>
        </p:nvCxnSpPr>
        <p:spPr bwMode="auto">
          <a:xfrm>
            <a:off x="7254081" y="2627710"/>
            <a:ext cx="1076325" cy="88503"/>
          </a:xfrm>
          <a:prstGeom prst="straightConnector1">
            <a:avLst/>
          </a:prstGeom>
          <a:solidFill>
            <a:schemeClr val="accent1"/>
          </a:solidFill>
          <a:ln w="28575" cap="flat" cmpd="sng" algn="ctr">
            <a:solidFill>
              <a:srgbClr val="CC6600"/>
            </a:solidFill>
            <a:prstDash val="solid"/>
            <a:round/>
            <a:headEnd type="none" w="med" len="med"/>
            <a:tailEnd type="triangle"/>
          </a:ln>
          <a:effectLst/>
        </p:spPr>
      </p:cxn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nodeType="withGroup">
                            <p:stCondLst>
                              <p:cond delay="1000"/>
                            </p:stCondLst>
                            <p:childTnLst>
                              <p:par>
                                <p:cTn id="23" presetID="22" presetClass="entr" presetSubtype="8"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1000"/>
                                        <p:tgtEl>
                                          <p:spTgt spid="1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75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1000"/>
                                        <p:tgtEl>
                                          <p:spTgt spid="3"/>
                                        </p:tgtEl>
                                      </p:cBhvr>
                                    </p:animEffect>
                                  </p:childTnLst>
                                </p:cTn>
                              </p:par>
                            </p:childTnLst>
                          </p:cTn>
                        </p:par>
                        <p:par>
                          <p:cTn id="39" fill="hold">
                            <p:stCondLst>
                              <p:cond delay="1000"/>
                            </p:stCondLst>
                            <p:childTnLst>
                              <p:par>
                                <p:cTn id="40" presetID="2" presetClass="entr" presetSubtype="4" fill="hold" grpId="0" nodeType="after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additive="base">
                                        <p:cTn id="42" dur="500" fill="hold"/>
                                        <p:tgtEl>
                                          <p:spTgt spid="5"/>
                                        </p:tgtEl>
                                        <p:attrNameLst>
                                          <p:attrName>ppt_x</p:attrName>
                                        </p:attrNameLst>
                                      </p:cBhvr>
                                      <p:tavLst>
                                        <p:tav tm="0">
                                          <p:val>
                                            <p:strVal val="#ppt_x"/>
                                          </p:val>
                                        </p:tav>
                                        <p:tav tm="100000">
                                          <p:val>
                                            <p:strVal val="#ppt_x"/>
                                          </p:val>
                                        </p:tav>
                                      </p:tavLst>
                                    </p:anim>
                                    <p:anim calcmode="lin" valueType="num">
                                      <p:cBhvr additive="base">
                                        <p:cTn id="4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1233488" y="655638"/>
            <a:ext cx="75438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Palatino Linotype" panose="02040502050505030304" pitchFamily="18" charset="0"/>
              </a:defRPr>
            </a:lvl1pPr>
            <a:lvl2pPr marL="742950" indent="-285750" eaLnBrk="0" hangingPunct="0">
              <a:defRPr sz="900">
                <a:solidFill>
                  <a:schemeClr val="tx1"/>
                </a:solidFill>
                <a:latin typeface="Palatino Linotype" panose="02040502050505030304" pitchFamily="18" charset="0"/>
              </a:defRPr>
            </a:lvl2pPr>
            <a:lvl3pPr marL="1143000" indent="-228600" eaLnBrk="0" hangingPunct="0">
              <a:defRPr sz="900">
                <a:solidFill>
                  <a:schemeClr val="tx1"/>
                </a:solidFill>
                <a:latin typeface="Palatino Linotype" panose="02040502050505030304" pitchFamily="18" charset="0"/>
              </a:defRPr>
            </a:lvl3pPr>
            <a:lvl4pPr marL="1600200" indent="-228600" eaLnBrk="0" hangingPunct="0">
              <a:defRPr sz="900">
                <a:solidFill>
                  <a:schemeClr val="tx1"/>
                </a:solidFill>
                <a:latin typeface="Palatino Linotype" panose="02040502050505030304" pitchFamily="18" charset="0"/>
              </a:defRPr>
            </a:lvl4pPr>
            <a:lvl5pPr marL="2057400" indent="-228600" eaLnBrk="0" hangingPunct="0">
              <a:defRPr sz="900">
                <a:solidFill>
                  <a:schemeClr val="tx1"/>
                </a:solidFill>
                <a:latin typeface="Palatino Linotype" panose="02040502050505030304" pitchFamily="18" charset="0"/>
              </a:defRPr>
            </a:lvl5pPr>
            <a:lvl6pPr marL="2514600" indent="-228600"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r>
              <a:rPr lang="en-US" altLang="en-US" sz="4000" b="1" i="1">
                <a:solidFill>
                  <a:srgbClr val="CC6600"/>
                </a:solidFill>
                <a:latin typeface="Times New Roman" panose="02020603050405020304" pitchFamily="18" charset="0"/>
                <a:cs typeface="Times New Roman" panose="02020603050405020304" pitchFamily="18" charset="0"/>
              </a:rPr>
              <a:t>Thou therefore, my son, </a:t>
            </a:r>
          </a:p>
          <a:p>
            <a:pPr algn="ctr" eaLnBrk="1" hangingPunct="1"/>
            <a:r>
              <a:rPr lang="en-US" altLang="en-US" sz="4000" b="1" i="1">
                <a:solidFill>
                  <a:srgbClr val="CC6600"/>
                </a:solidFill>
                <a:latin typeface="Times New Roman" panose="02020603050405020304" pitchFamily="18" charset="0"/>
                <a:cs typeface="Times New Roman" panose="02020603050405020304" pitchFamily="18" charset="0"/>
              </a:rPr>
              <a:t>be strong in the grace </a:t>
            </a:r>
          </a:p>
          <a:p>
            <a:pPr algn="ctr" eaLnBrk="1" hangingPunct="1"/>
            <a:r>
              <a:rPr lang="en-US" altLang="en-US" sz="4000" b="1" i="1">
                <a:solidFill>
                  <a:srgbClr val="CC6600"/>
                </a:solidFill>
                <a:latin typeface="Times New Roman" panose="02020603050405020304" pitchFamily="18" charset="0"/>
                <a:cs typeface="Times New Roman" panose="02020603050405020304" pitchFamily="18" charset="0"/>
              </a:rPr>
              <a:t>that is in Christ Jesus.</a:t>
            </a:r>
          </a:p>
        </p:txBody>
      </p:sp>
      <p:sp>
        <p:nvSpPr>
          <p:cNvPr id="7" name="TextBox 6"/>
          <p:cNvSpPr txBox="1">
            <a:spLocks noChangeArrowheads="1"/>
          </p:cNvSpPr>
          <p:nvPr/>
        </p:nvSpPr>
        <p:spPr bwMode="auto">
          <a:xfrm>
            <a:off x="166688" y="2713038"/>
            <a:ext cx="96170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Palatino Linotype" panose="02040502050505030304" pitchFamily="18" charset="0"/>
              </a:defRPr>
            </a:lvl1pPr>
            <a:lvl2pPr marL="742950" indent="-285750" eaLnBrk="0" hangingPunct="0">
              <a:defRPr sz="900">
                <a:solidFill>
                  <a:schemeClr val="tx1"/>
                </a:solidFill>
                <a:latin typeface="Palatino Linotype" panose="02040502050505030304" pitchFamily="18" charset="0"/>
              </a:defRPr>
            </a:lvl2pPr>
            <a:lvl3pPr marL="1143000" indent="-228600" eaLnBrk="0" hangingPunct="0">
              <a:defRPr sz="900">
                <a:solidFill>
                  <a:schemeClr val="tx1"/>
                </a:solidFill>
                <a:latin typeface="Palatino Linotype" panose="02040502050505030304" pitchFamily="18" charset="0"/>
              </a:defRPr>
            </a:lvl3pPr>
            <a:lvl4pPr marL="1600200" indent="-228600" eaLnBrk="0" hangingPunct="0">
              <a:defRPr sz="900">
                <a:solidFill>
                  <a:schemeClr val="tx1"/>
                </a:solidFill>
                <a:latin typeface="Palatino Linotype" panose="02040502050505030304" pitchFamily="18" charset="0"/>
              </a:defRPr>
            </a:lvl4pPr>
            <a:lvl5pPr marL="2057400" indent="-228600" eaLnBrk="0" hangingPunct="0">
              <a:defRPr sz="900">
                <a:solidFill>
                  <a:schemeClr val="tx1"/>
                </a:solidFill>
                <a:latin typeface="Palatino Linotype" panose="02040502050505030304" pitchFamily="18" charset="0"/>
              </a:defRPr>
            </a:lvl5pPr>
            <a:lvl6pPr marL="2514600" indent="-228600"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r>
              <a:rPr lang="en-US" altLang="en-US" sz="4000" b="1" i="1" dirty="0">
                <a:solidFill>
                  <a:srgbClr val="CC6600"/>
                </a:solidFill>
                <a:latin typeface="Times New Roman" panose="02020603050405020304" pitchFamily="18" charset="0"/>
                <a:cs typeface="Times New Roman" panose="02020603050405020304" pitchFamily="18" charset="0"/>
              </a:rPr>
              <a:t>And the things that thou hast heard of me among many witnesses, </a:t>
            </a:r>
          </a:p>
        </p:txBody>
      </p:sp>
      <p:sp>
        <p:nvSpPr>
          <p:cNvPr id="8" name="TextBox 7"/>
          <p:cNvSpPr txBox="1">
            <a:spLocks noChangeArrowheads="1"/>
          </p:cNvSpPr>
          <p:nvPr/>
        </p:nvSpPr>
        <p:spPr bwMode="auto">
          <a:xfrm>
            <a:off x="3214688" y="5761038"/>
            <a:ext cx="3352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Palatino Linotype" panose="02040502050505030304" pitchFamily="18" charset="0"/>
              </a:defRPr>
            </a:lvl1pPr>
            <a:lvl2pPr marL="742950" indent="-285750" eaLnBrk="0" hangingPunct="0">
              <a:defRPr sz="900">
                <a:solidFill>
                  <a:schemeClr val="tx1"/>
                </a:solidFill>
                <a:latin typeface="Palatino Linotype" panose="02040502050505030304" pitchFamily="18" charset="0"/>
              </a:defRPr>
            </a:lvl2pPr>
            <a:lvl3pPr marL="1143000" indent="-228600" eaLnBrk="0" hangingPunct="0">
              <a:defRPr sz="900">
                <a:solidFill>
                  <a:schemeClr val="tx1"/>
                </a:solidFill>
                <a:latin typeface="Palatino Linotype" panose="02040502050505030304" pitchFamily="18" charset="0"/>
              </a:defRPr>
            </a:lvl3pPr>
            <a:lvl4pPr marL="1600200" indent="-228600" eaLnBrk="0" hangingPunct="0">
              <a:defRPr sz="900">
                <a:solidFill>
                  <a:schemeClr val="tx1"/>
                </a:solidFill>
                <a:latin typeface="Palatino Linotype" panose="02040502050505030304" pitchFamily="18" charset="0"/>
              </a:defRPr>
            </a:lvl4pPr>
            <a:lvl5pPr marL="2057400" indent="-228600" eaLnBrk="0" hangingPunct="0">
              <a:defRPr sz="900">
                <a:solidFill>
                  <a:schemeClr val="tx1"/>
                </a:solidFill>
                <a:latin typeface="Palatino Linotype" panose="02040502050505030304" pitchFamily="18" charset="0"/>
              </a:defRPr>
            </a:lvl5pPr>
            <a:lvl6pPr marL="2514600" indent="-228600"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r>
              <a:rPr lang="en-US" altLang="en-US" sz="1400" b="1" dirty="0">
                <a:solidFill>
                  <a:srgbClr val="FF0000"/>
                </a:solidFill>
                <a:latin typeface="Times New Roman" panose="02020603050405020304" pitchFamily="18" charset="0"/>
                <a:cs typeface="Times New Roman" panose="02020603050405020304" pitchFamily="18" charset="0"/>
              </a:rPr>
              <a:t>II Timothy 2:1,2</a:t>
            </a:r>
          </a:p>
        </p:txBody>
      </p:sp>
      <p:sp>
        <p:nvSpPr>
          <p:cNvPr id="5" name="TextBox 4"/>
          <p:cNvSpPr txBox="1">
            <a:spLocks noChangeArrowheads="1"/>
          </p:cNvSpPr>
          <p:nvPr/>
        </p:nvSpPr>
        <p:spPr bwMode="auto">
          <a:xfrm>
            <a:off x="700088" y="4160838"/>
            <a:ext cx="8382000"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Palatino Linotype" panose="02040502050505030304" pitchFamily="18" charset="0"/>
              </a:defRPr>
            </a:lvl1pPr>
            <a:lvl2pPr marL="742950" indent="-285750" eaLnBrk="0" hangingPunct="0">
              <a:defRPr sz="900">
                <a:solidFill>
                  <a:schemeClr val="tx1"/>
                </a:solidFill>
                <a:latin typeface="Palatino Linotype" panose="02040502050505030304" pitchFamily="18" charset="0"/>
              </a:defRPr>
            </a:lvl2pPr>
            <a:lvl3pPr marL="1143000" indent="-228600" eaLnBrk="0" hangingPunct="0">
              <a:defRPr sz="900">
                <a:solidFill>
                  <a:schemeClr val="tx1"/>
                </a:solidFill>
                <a:latin typeface="Palatino Linotype" panose="02040502050505030304" pitchFamily="18" charset="0"/>
              </a:defRPr>
            </a:lvl3pPr>
            <a:lvl4pPr marL="1600200" indent="-228600" eaLnBrk="0" hangingPunct="0">
              <a:defRPr sz="900">
                <a:solidFill>
                  <a:schemeClr val="tx1"/>
                </a:solidFill>
                <a:latin typeface="Palatino Linotype" panose="02040502050505030304" pitchFamily="18" charset="0"/>
              </a:defRPr>
            </a:lvl4pPr>
            <a:lvl5pPr marL="2057400" indent="-228600" eaLnBrk="0" hangingPunct="0">
              <a:defRPr sz="900">
                <a:solidFill>
                  <a:schemeClr val="tx1"/>
                </a:solidFill>
                <a:latin typeface="Palatino Linotype" panose="02040502050505030304" pitchFamily="18" charset="0"/>
              </a:defRPr>
            </a:lvl5pPr>
            <a:lvl6pPr marL="2514600" indent="-228600"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r>
              <a:rPr lang="en-US" altLang="en-US" sz="4000" b="1" i="1">
                <a:solidFill>
                  <a:srgbClr val="CC6600"/>
                </a:solidFill>
                <a:latin typeface="Times New Roman" panose="02020603050405020304" pitchFamily="18" charset="0"/>
                <a:cs typeface="Times New Roman" panose="02020603050405020304" pitchFamily="18" charset="0"/>
              </a:rPr>
              <a:t>the same commit thou to faithful men, who shall be able to teach others also.</a:t>
            </a:r>
          </a:p>
          <a:p>
            <a:pPr eaLnBrk="1" hangingPunct="1"/>
            <a:endParaRPr lang="en-US" altLang="en-US" b="1">
              <a:solidFill>
                <a:srgbClr val="CC66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8244681" y="3779837"/>
            <a:ext cx="1448593" cy="461962"/>
          </a:xfrm>
          <a:prstGeom prst="rect">
            <a:avLst/>
          </a:prstGeom>
          <a:noFill/>
        </p:spPr>
        <p:txBody>
          <a:bodyPr wrap="square">
            <a:spAutoFit/>
          </a:bodyPr>
          <a:lstStyle/>
          <a:p>
            <a:pPr>
              <a:defRPr/>
            </a:pPr>
            <a:r>
              <a:rPr lang="en-US" sz="2400" dirty="0">
                <a:solidFill>
                  <a:schemeClr val="bg1">
                    <a:lumMod val="95000"/>
                  </a:schemeClr>
                </a:solidFill>
                <a:latin typeface="Lucida Handwriting" pitchFamily="66" charset="0"/>
              </a:rPr>
              <a:t>- </a:t>
            </a:r>
            <a:r>
              <a:rPr lang="en-US" sz="2400" b="1" dirty="0">
                <a:latin typeface="Lucida Handwriting" pitchFamily="66" charset="0"/>
              </a:rPr>
              <a:t>Paul</a:t>
            </a:r>
            <a:endParaRPr lang="en-US" sz="2800" b="1" dirty="0">
              <a:latin typeface="Lucida Handwriting" pitchFamily="66" charset="0"/>
            </a:endParaRPr>
          </a:p>
        </p:txBody>
      </p:sp>
      <p:cxnSp>
        <p:nvCxnSpPr>
          <p:cNvPr id="3" name="Straight Connector 2"/>
          <p:cNvCxnSpPr/>
          <p:nvPr/>
        </p:nvCxnSpPr>
        <p:spPr bwMode="auto">
          <a:xfrm>
            <a:off x="8625681" y="3322637"/>
            <a:ext cx="914400" cy="0"/>
          </a:xfrm>
          <a:prstGeom prst="line">
            <a:avLst/>
          </a:prstGeom>
          <a:solidFill>
            <a:schemeClr val="accent1"/>
          </a:solidFill>
          <a:ln w="28575" cap="flat" cmpd="sng" algn="ctr">
            <a:solidFill>
              <a:srgbClr val="CC6600"/>
            </a:solidFill>
            <a:prstDash val="solid"/>
            <a:round/>
            <a:headEnd type="none" w="med" len="med"/>
            <a:tailEnd type="none" w="med" len="med"/>
          </a:ln>
          <a:effectLst/>
        </p:spPr>
      </p:cxnSp>
      <p:cxnSp>
        <p:nvCxnSpPr>
          <p:cNvPr id="10" name="Straight Arrow Connector 9"/>
          <p:cNvCxnSpPr/>
          <p:nvPr/>
        </p:nvCxnSpPr>
        <p:spPr bwMode="auto">
          <a:xfrm>
            <a:off x="9082088" y="3322637"/>
            <a:ext cx="0" cy="533400"/>
          </a:xfrm>
          <a:prstGeom prst="straightConnector1">
            <a:avLst/>
          </a:prstGeom>
          <a:solidFill>
            <a:schemeClr val="accent1"/>
          </a:solidFill>
          <a:ln w="28575" cap="flat" cmpd="sng" algn="ctr">
            <a:solidFill>
              <a:srgbClr val="CC6600"/>
            </a:solidFill>
            <a:prstDash val="solid"/>
            <a:round/>
            <a:headEnd type="none" w="med" len="med"/>
            <a:tailEnd type="triangle"/>
          </a:ln>
          <a:effectLst/>
        </p:spPr>
      </p:cxn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
                                        </p:tgtEl>
                                        <p:attrNameLst>
                                          <p:attrName>style.visibility</p:attrName>
                                        </p:attrNameLst>
                                      </p:cBhvr>
                                      <p:to>
                                        <p:strVal val="visible"/>
                                      </p:to>
                                    </p:set>
                                  </p:childTnLst>
                                </p:cTn>
                              </p:par>
                            </p:childTnLst>
                          </p:cTn>
                        </p:par>
                        <p:par>
                          <p:cTn id="11" fill="hold">
                            <p:stCondLst>
                              <p:cond delay="500"/>
                            </p:stCondLst>
                            <p:childTnLst>
                              <p:par>
                                <p:cTn id="12" presetID="16" presetClass="entr" presetSubtype="21"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up)">
                                      <p:cBhvr>
                                        <p:cTn id="18" dur="500"/>
                                        <p:tgtEl>
                                          <p:spTgt spid="1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75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
                                        </p:tgtEl>
                                        <p:attrNameLst>
                                          <p:attrName>style.visibility</p:attrName>
                                        </p:attrNameLst>
                                      </p:cBhvr>
                                      <p:to>
                                        <p:strVal val="visible"/>
                                      </p:to>
                                    </p:set>
                                  </p:childTnLst>
                                </p:cTn>
                              </p:par>
                            </p:childTnLst>
                          </p:cTn>
                        </p:par>
                        <p:par>
                          <p:cTn id="27" fill="hold">
                            <p:stCondLst>
                              <p:cond delay="500"/>
                            </p:stCondLst>
                            <p:childTnLst>
                              <p:par>
                                <p:cTn id="28" presetID="2" presetClass="entr" presetSubtype="4"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autoUpdateAnimBg="0"/>
      <p:bldP spid="8" grpId="0" autoUpdateAnimBg="0"/>
      <p:bldP spid="5" grpId="0" autoUpdateAnimBg="0"/>
      <p:bldP spid="9"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395288" y="198438"/>
            <a:ext cx="8991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Palatino Linotype" panose="02040502050505030304" pitchFamily="18" charset="0"/>
              </a:defRPr>
            </a:lvl1pPr>
            <a:lvl2pPr marL="742950" indent="-285750" eaLnBrk="0" hangingPunct="0">
              <a:defRPr sz="900">
                <a:solidFill>
                  <a:schemeClr val="tx1"/>
                </a:solidFill>
                <a:latin typeface="Palatino Linotype" panose="02040502050505030304" pitchFamily="18" charset="0"/>
              </a:defRPr>
            </a:lvl2pPr>
            <a:lvl3pPr marL="1143000" indent="-228600" eaLnBrk="0" hangingPunct="0">
              <a:defRPr sz="900">
                <a:solidFill>
                  <a:schemeClr val="tx1"/>
                </a:solidFill>
                <a:latin typeface="Palatino Linotype" panose="02040502050505030304" pitchFamily="18" charset="0"/>
              </a:defRPr>
            </a:lvl3pPr>
            <a:lvl4pPr marL="1600200" indent="-228600" eaLnBrk="0" hangingPunct="0">
              <a:defRPr sz="900">
                <a:solidFill>
                  <a:schemeClr val="tx1"/>
                </a:solidFill>
                <a:latin typeface="Palatino Linotype" panose="02040502050505030304" pitchFamily="18" charset="0"/>
              </a:defRPr>
            </a:lvl4pPr>
            <a:lvl5pPr marL="2057400" indent="-228600" eaLnBrk="0" hangingPunct="0">
              <a:defRPr sz="900">
                <a:solidFill>
                  <a:schemeClr val="tx1"/>
                </a:solidFill>
                <a:latin typeface="Palatino Linotype" panose="02040502050505030304" pitchFamily="18" charset="0"/>
              </a:defRPr>
            </a:lvl5pPr>
            <a:lvl6pPr marL="2514600" indent="-228600"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r>
              <a:rPr lang="en-US" altLang="en-US" sz="4000" b="1" i="1">
                <a:solidFill>
                  <a:srgbClr val="CC6600"/>
                </a:solidFill>
                <a:latin typeface="Times New Roman" panose="02020603050405020304" pitchFamily="18" charset="0"/>
                <a:cs typeface="Times New Roman" panose="02020603050405020304" pitchFamily="18" charset="0"/>
              </a:rPr>
              <a:t>Study</a:t>
            </a:r>
          </a:p>
        </p:txBody>
      </p:sp>
      <p:sp>
        <p:nvSpPr>
          <p:cNvPr id="7" name="TextBox 6"/>
          <p:cNvSpPr txBox="1">
            <a:spLocks noChangeArrowheads="1"/>
          </p:cNvSpPr>
          <p:nvPr/>
        </p:nvSpPr>
        <p:spPr bwMode="auto">
          <a:xfrm>
            <a:off x="166688" y="4160838"/>
            <a:ext cx="96170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Palatino Linotype" panose="02040502050505030304" pitchFamily="18" charset="0"/>
              </a:defRPr>
            </a:lvl1pPr>
            <a:lvl2pPr marL="742950" indent="-285750" eaLnBrk="0" hangingPunct="0">
              <a:defRPr sz="900">
                <a:solidFill>
                  <a:schemeClr val="tx1"/>
                </a:solidFill>
                <a:latin typeface="Palatino Linotype" panose="02040502050505030304" pitchFamily="18" charset="0"/>
              </a:defRPr>
            </a:lvl2pPr>
            <a:lvl3pPr marL="1143000" indent="-228600" eaLnBrk="0" hangingPunct="0">
              <a:defRPr sz="900">
                <a:solidFill>
                  <a:schemeClr val="tx1"/>
                </a:solidFill>
                <a:latin typeface="Palatino Linotype" panose="02040502050505030304" pitchFamily="18" charset="0"/>
              </a:defRPr>
            </a:lvl3pPr>
            <a:lvl4pPr marL="1600200" indent="-228600" eaLnBrk="0" hangingPunct="0">
              <a:defRPr sz="900">
                <a:solidFill>
                  <a:schemeClr val="tx1"/>
                </a:solidFill>
                <a:latin typeface="Palatino Linotype" panose="02040502050505030304" pitchFamily="18" charset="0"/>
              </a:defRPr>
            </a:lvl4pPr>
            <a:lvl5pPr marL="2057400" indent="-228600" eaLnBrk="0" hangingPunct="0">
              <a:defRPr sz="900">
                <a:solidFill>
                  <a:schemeClr val="tx1"/>
                </a:solidFill>
                <a:latin typeface="Palatino Linotype" panose="02040502050505030304" pitchFamily="18" charset="0"/>
              </a:defRPr>
            </a:lvl5pPr>
            <a:lvl6pPr marL="2514600" indent="-228600"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r>
              <a:rPr lang="en-US" altLang="en-US" sz="4000" b="1" i="1">
                <a:solidFill>
                  <a:srgbClr val="CC6600"/>
                </a:solidFill>
                <a:latin typeface="Times New Roman" panose="02020603050405020304" pitchFamily="18" charset="0"/>
                <a:cs typeface="Times New Roman" panose="02020603050405020304" pitchFamily="18" charset="0"/>
              </a:rPr>
              <a:t>But shun profane and vain babblings:</a:t>
            </a:r>
          </a:p>
        </p:txBody>
      </p:sp>
      <p:sp>
        <p:nvSpPr>
          <p:cNvPr id="8" name="TextBox 7"/>
          <p:cNvSpPr txBox="1">
            <a:spLocks noChangeArrowheads="1"/>
          </p:cNvSpPr>
          <p:nvPr/>
        </p:nvSpPr>
        <p:spPr bwMode="auto">
          <a:xfrm>
            <a:off x="3367088" y="6523038"/>
            <a:ext cx="3352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Palatino Linotype" panose="02040502050505030304" pitchFamily="18" charset="0"/>
              </a:defRPr>
            </a:lvl1pPr>
            <a:lvl2pPr marL="742950" indent="-285750" eaLnBrk="0" hangingPunct="0">
              <a:defRPr sz="900">
                <a:solidFill>
                  <a:schemeClr val="tx1"/>
                </a:solidFill>
                <a:latin typeface="Palatino Linotype" panose="02040502050505030304" pitchFamily="18" charset="0"/>
              </a:defRPr>
            </a:lvl2pPr>
            <a:lvl3pPr marL="1143000" indent="-228600" eaLnBrk="0" hangingPunct="0">
              <a:defRPr sz="900">
                <a:solidFill>
                  <a:schemeClr val="tx1"/>
                </a:solidFill>
                <a:latin typeface="Palatino Linotype" panose="02040502050505030304" pitchFamily="18" charset="0"/>
              </a:defRPr>
            </a:lvl3pPr>
            <a:lvl4pPr marL="1600200" indent="-228600" eaLnBrk="0" hangingPunct="0">
              <a:defRPr sz="900">
                <a:solidFill>
                  <a:schemeClr val="tx1"/>
                </a:solidFill>
                <a:latin typeface="Palatino Linotype" panose="02040502050505030304" pitchFamily="18" charset="0"/>
              </a:defRPr>
            </a:lvl4pPr>
            <a:lvl5pPr marL="2057400" indent="-228600" eaLnBrk="0" hangingPunct="0">
              <a:defRPr sz="900">
                <a:solidFill>
                  <a:schemeClr val="tx1"/>
                </a:solidFill>
                <a:latin typeface="Palatino Linotype" panose="02040502050505030304" pitchFamily="18" charset="0"/>
              </a:defRPr>
            </a:lvl5pPr>
            <a:lvl6pPr marL="2514600" indent="-228600"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r>
              <a:rPr lang="en-US" altLang="en-US" sz="1400" b="1" dirty="0">
                <a:solidFill>
                  <a:srgbClr val="FF0000"/>
                </a:solidFill>
                <a:latin typeface="Times New Roman" panose="02020603050405020304" pitchFamily="18" charset="0"/>
                <a:cs typeface="Times New Roman" panose="02020603050405020304" pitchFamily="18" charset="0"/>
              </a:rPr>
              <a:t>II Timothy 2:15,16</a:t>
            </a:r>
          </a:p>
        </p:txBody>
      </p:sp>
      <p:sp>
        <p:nvSpPr>
          <p:cNvPr id="5" name="TextBox 4"/>
          <p:cNvSpPr txBox="1">
            <a:spLocks noChangeArrowheads="1"/>
          </p:cNvSpPr>
          <p:nvPr/>
        </p:nvSpPr>
        <p:spPr bwMode="auto">
          <a:xfrm>
            <a:off x="852488" y="1036638"/>
            <a:ext cx="8153400"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Palatino Linotype" panose="02040502050505030304" pitchFamily="18" charset="0"/>
              </a:defRPr>
            </a:lvl1pPr>
            <a:lvl2pPr marL="742950" indent="-285750" eaLnBrk="0" hangingPunct="0">
              <a:defRPr sz="900">
                <a:solidFill>
                  <a:schemeClr val="tx1"/>
                </a:solidFill>
                <a:latin typeface="Palatino Linotype" panose="02040502050505030304" pitchFamily="18" charset="0"/>
              </a:defRPr>
            </a:lvl2pPr>
            <a:lvl3pPr marL="1143000" indent="-228600" eaLnBrk="0" hangingPunct="0">
              <a:defRPr sz="900">
                <a:solidFill>
                  <a:schemeClr val="tx1"/>
                </a:solidFill>
                <a:latin typeface="Palatino Linotype" panose="02040502050505030304" pitchFamily="18" charset="0"/>
              </a:defRPr>
            </a:lvl3pPr>
            <a:lvl4pPr marL="1600200" indent="-228600" eaLnBrk="0" hangingPunct="0">
              <a:defRPr sz="900">
                <a:solidFill>
                  <a:schemeClr val="tx1"/>
                </a:solidFill>
                <a:latin typeface="Palatino Linotype" panose="02040502050505030304" pitchFamily="18" charset="0"/>
              </a:defRPr>
            </a:lvl4pPr>
            <a:lvl5pPr marL="2057400" indent="-228600" eaLnBrk="0" hangingPunct="0">
              <a:defRPr sz="900">
                <a:solidFill>
                  <a:schemeClr val="tx1"/>
                </a:solidFill>
                <a:latin typeface="Palatino Linotype" panose="02040502050505030304" pitchFamily="18" charset="0"/>
              </a:defRPr>
            </a:lvl5pPr>
            <a:lvl6pPr marL="2514600" indent="-228600"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r>
              <a:rPr lang="en-US" altLang="en-US" sz="4000" b="1" i="1">
                <a:solidFill>
                  <a:srgbClr val="CC6600"/>
                </a:solidFill>
                <a:latin typeface="Times New Roman" panose="02020603050405020304" pitchFamily="18" charset="0"/>
                <a:cs typeface="Times New Roman" panose="02020603050405020304" pitchFamily="18" charset="0"/>
              </a:rPr>
              <a:t>to shew thyself approved unto God, </a:t>
            </a:r>
          </a:p>
          <a:p>
            <a:pPr eaLnBrk="1" hangingPunct="1"/>
            <a:endParaRPr lang="en-US" altLang="en-US" b="1">
              <a:solidFill>
                <a:srgbClr val="CC6600"/>
              </a:solidFill>
              <a:latin typeface="Times New Roman" panose="02020603050405020304" pitchFamily="18" charset="0"/>
              <a:cs typeface="Times New Roman" panose="02020603050405020304" pitchFamily="18" charset="0"/>
            </a:endParaRPr>
          </a:p>
        </p:txBody>
      </p:sp>
      <p:sp>
        <p:nvSpPr>
          <p:cNvPr id="9" name="TextBox 8"/>
          <p:cNvSpPr txBox="1">
            <a:spLocks noChangeArrowheads="1"/>
          </p:cNvSpPr>
          <p:nvPr/>
        </p:nvSpPr>
        <p:spPr bwMode="auto">
          <a:xfrm>
            <a:off x="623888" y="1874838"/>
            <a:ext cx="8458200"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Palatino Linotype" panose="02040502050505030304" pitchFamily="18" charset="0"/>
              </a:defRPr>
            </a:lvl1pPr>
            <a:lvl2pPr marL="742950" indent="-285750" eaLnBrk="0" hangingPunct="0">
              <a:defRPr sz="900">
                <a:solidFill>
                  <a:schemeClr val="tx1"/>
                </a:solidFill>
                <a:latin typeface="Palatino Linotype" panose="02040502050505030304" pitchFamily="18" charset="0"/>
              </a:defRPr>
            </a:lvl2pPr>
            <a:lvl3pPr marL="1143000" indent="-228600" eaLnBrk="0" hangingPunct="0">
              <a:defRPr sz="900">
                <a:solidFill>
                  <a:schemeClr val="tx1"/>
                </a:solidFill>
                <a:latin typeface="Palatino Linotype" panose="02040502050505030304" pitchFamily="18" charset="0"/>
              </a:defRPr>
            </a:lvl3pPr>
            <a:lvl4pPr marL="1600200" indent="-228600" eaLnBrk="0" hangingPunct="0">
              <a:defRPr sz="900">
                <a:solidFill>
                  <a:schemeClr val="tx1"/>
                </a:solidFill>
                <a:latin typeface="Palatino Linotype" panose="02040502050505030304" pitchFamily="18" charset="0"/>
              </a:defRPr>
            </a:lvl4pPr>
            <a:lvl5pPr marL="2057400" indent="-228600" eaLnBrk="0" hangingPunct="0">
              <a:defRPr sz="900">
                <a:solidFill>
                  <a:schemeClr val="tx1"/>
                </a:solidFill>
                <a:latin typeface="Palatino Linotype" panose="02040502050505030304" pitchFamily="18" charset="0"/>
              </a:defRPr>
            </a:lvl5pPr>
            <a:lvl6pPr marL="2514600" indent="-228600"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r>
              <a:rPr lang="en-US" altLang="en-US" sz="4000" b="1" i="1" dirty="0">
                <a:solidFill>
                  <a:srgbClr val="CC6600"/>
                </a:solidFill>
                <a:latin typeface="Times New Roman" panose="02020603050405020304" pitchFamily="18" charset="0"/>
                <a:cs typeface="Times New Roman" panose="02020603050405020304" pitchFamily="18" charset="0"/>
              </a:rPr>
              <a:t>a workman that </a:t>
            </a:r>
            <a:r>
              <a:rPr lang="en-US" altLang="en-US" sz="4000" b="1" i="1" dirty="0" err="1">
                <a:solidFill>
                  <a:srgbClr val="CC6600"/>
                </a:solidFill>
                <a:latin typeface="Times New Roman" panose="02020603050405020304" pitchFamily="18" charset="0"/>
                <a:cs typeface="Times New Roman" panose="02020603050405020304" pitchFamily="18" charset="0"/>
              </a:rPr>
              <a:t>needeth</a:t>
            </a:r>
            <a:r>
              <a:rPr lang="en-US" altLang="en-US" sz="4000" b="1" i="1" dirty="0">
                <a:solidFill>
                  <a:srgbClr val="CC6600"/>
                </a:solidFill>
                <a:latin typeface="Times New Roman" panose="02020603050405020304" pitchFamily="18" charset="0"/>
                <a:cs typeface="Times New Roman" panose="02020603050405020304" pitchFamily="18" charset="0"/>
              </a:rPr>
              <a:t> </a:t>
            </a:r>
          </a:p>
          <a:p>
            <a:pPr algn="ctr" eaLnBrk="1" hangingPunct="1"/>
            <a:r>
              <a:rPr lang="en-US" altLang="en-US" sz="4000" b="1" i="1" dirty="0">
                <a:solidFill>
                  <a:srgbClr val="CC6600"/>
                </a:solidFill>
                <a:latin typeface="Times New Roman" panose="02020603050405020304" pitchFamily="18" charset="0"/>
                <a:cs typeface="Times New Roman" panose="02020603050405020304" pitchFamily="18" charset="0"/>
              </a:rPr>
              <a:t>Not to be ashamed,</a:t>
            </a:r>
          </a:p>
          <a:p>
            <a:pPr eaLnBrk="1" hangingPunct="1"/>
            <a:endParaRPr lang="en-US" altLang="en-US" b="1" dirty="0">
              <a:solidFill>
                <a:srgbClr val="CC6600"/>
              </a:solidFill>
              <a:latin typeface="Times New Roman" panose="02020603050405020304" pitchFamily="18" charset="0"/>
              <a:cs typeface="Times New Roman" panose="02020603050405020304" pitchFamily="18" charset="0"/>
            </a:endParaRPr>
          </a:p>
        </p:txBody>
      </p:sp>
      <p:sp>
        <p:nvSpPr>
          <p:cNvPr id="10" name="TextBox 9"/>
          <p:cNvSpPr txBox="1">
            <a:spLocks noChangeArrowheads="1"/>
          </p:cNvSpPr>
          <p:nvPr/>
        </p:nvSpPr>
        <p:spPr bwMode="auto">
          <a:xfrm>
            <a:off x="928688" y="3322638"/>
            <a:ext cx="8001000"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Palatino Linotype" panose="02040502050505030304" pitchFamily="18" charset="0"/>
              </a:defRPr>
            </a:lvl1pPr>
            <a:lvl2pPr marL="742950" indent="-285750" eaLnBrk="0" hangingPunct="0">
              <a:defRPr sz="900">
                <a:solidFill>
                  <a:schemeClr val="tx1"/>
                </a:solidFill>
                <a:latin typeface="Palatino Linotype" panose="02040502050505030304" pitchFamily="18" charset="0"/>
              </a:defRPr>
            </a:lvl2pPr>
            <a:lvl3pPr marL="1143000" indent="-228600" eaLnBrk="0" hangingPunct="0">
              <a:defRPr sz="900">
                <a:solidFill>
                  <a:schemeClr val="tx1"/>
                </a:solidFill>
                <a:latin typeface="Palatino Linotype" panose="02040502050505030304" pitchFamily="18" charset="0"/>
              </a:defRPr>
            </a:lvl3pPr>
            <a:lvl4pPr marL="1600200" indent="-228600" eaLnBrk="0" hangingPunct="0">
              <a:defRPr sz="900">
                <a:solidFill>
                  <a:schemeClr val="tx1"/>
                </a:solidFill>
                <a:latin typeface="Palatino Linotype" panose="02040502050505030304" pitchFamily="18" charset="0"/>
              </a:defRPr>
            </a:lvl4pPr>
            <a:lvl5pPr marL="2057400" indent="-228600" eaLnBrk="0" hangingPunct="0">
              <a:defRPr sz="900">
                <a:solidFill>
                  <a:schemeClr val="tx1"/>
                </a:solidFill>
                <a:latin typeface="Palatino Linotype" panose="02040502050505030304" pitchFamily="18" charset="0"/>
              </a:defRPr>
            </a:lvl5pPr>
            <a:lvl6pPr marL="2514600" indent="-228600"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r>
              <a:rPr lang="en-US" altLang="en-US" sz="4000" b="1" i="1">
                <a:solidFill>
                  <a:srgbClr val="CC6600"/>
                </a:solidFill>
                <a:latin typeface="Times New Roman" panose="02020603050405020304" pitchFamily="18" charset="0"/>
                <a:cs typeface="Times New Roman" panose="02020603050405020304" pitchFamily="18" charset="0"/>
              </a:rPr>
              <a:t>rightly dividing the word of truth</a:t>
            </a:r>
            <a:r>
              <a:rPr lang="en-US" altLang="en-US" b="1" i="1">
                <a:solidFill>
                  <a:srgbClr val="CC6600"/>
                </a:solidFill>
                <a:latin typeface="Times New Roman" panose="02020603050405020304" pitchFamily="18" charset="0"/>
                <a:cs typeface="Times New Roman" panose="02020603050405020304" pitchFamily="18" charset="0"/>
              </a:rPr>
              <a:t>.</a:t>
            </a:r>
          </a:p>
          <a:p>
            <a:pPr algn="ctr" eaLnBrk="1" hangingPunct="1"/>
            <a:endParaRPr lang="en-US" altLang="en-US" b="1">
              <a:solidFill>
                <a:srgbClr val="CC6600"/>
              </a:solidFill>
              <a:latin typeface="Times New Roman" panose="02020603050405020304" pitchFamily="18" charset="0"/>
              <a:cs typeface="Times New Roman" panose="02020603050405020304" pitchFamily="18" charset="0"/>
            </a:endParaRPr>
          </a:p>
        </p:txBody>
      </p:sp>
      <p:sp>
        <p:nvSpPr>
          <p:cNvPr id="11" name="TextBox 10"/>
          <p:cNvSpPr txBox="1">
            <a:spLocks noChangeArrowheads="1"/>
          </p:cNvSpPr>
          <p:nvPr/>
        </p:nvSpPr>
        <p:spPr bwMode="auto">
          <a:xfrm>
            <a:off x="1004888" y="4999038"/>
            <a:ext cx="7848600"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Palatino Linotype" panose="02040502050505030304" pitchFamily="18" charset="0"/>
              </a:defRPr>
            </a:lvl1pPr>
            <a:lvl2pPr marL="742950" indent="-285750" eaLnBrk="0" hangingPunct="0">
              <a:defRPr sz="900">
                <a:solidFill>
                  <a:schemeClr val="tx1"/>
                </a:solidFill>
                <a:latin typeface="Palatino Linotype" panose="02040502050505030304" pitchFamily="18" charset="0"/>
              </a:defRPr>
            </a:lvl2pPr>
            <a:lvl3pPr marL="1143000" indent="-228600" eaLnBrk="0" hangingPunct="0">
              <a:defRPr sz="900">
                <a:solidFill>
                  <a:schemeClr val="tx1"/>
                </a:solidFill>
                <a:latin typeface="Palatino Linotype" panose="02040502050505030304" pitchFamily="18" charset="0"/>
              </a:defRPr>
            </a:lvl3pPr>
            <a:lvl4pPr marL="1600200" indent="-228600" eaLnBrk="0" hangingPunct="0">
              <a:defRPr sz="900">
                <a:solidFill>
                  <a:schemeClr val="tx1"/>
                </a:solidFill>
                <a:latin typeface="Palatino Linotype" panose="02040502050505030304" pitchFamily="18" charset="0"/>
              </a:defRPr>
            </a:lvl4pPr>
            <a:lvl5pPr marL="2057400" indent="-228600" eaLnBrk="0" hangingPunct="0">
              <a:defRPr sz="900">
                <a:solidFill>
                  <a:schemeClr val="tx1"/>
                </a:solidFill>
                <a:latin typeface="Palatino Linotype" panose="02040502050505030304" pitchFamily="18" charset="0"/>
              </a:defRPr>
            </a:lvl5pPr>
            <a:lvl6pPr marL="2514600" indent="-228600"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r>
              <a:rPr lang="en-US" altLang="en-US" sz="4000" b="1" i="1">
                <a:solidFill>
                  <a:srgbClr val="CC6600"/>
                </a:solidFill>
                <a:latin typeface="Times New Roman" panose="02020603050405020304" pitchFamily="18" charset="0"/>
                <a:cs typeface="Times New Roman" panose="02020603050405020304" pitchFamily="18" charset="0"/>
              </a:rPr>
              <a:t>For they will increase unto </a:t>
            </a:r>
          </a:p>
          <a:p>
            <a:pPr algn="ctr" eaLnBrk="1" hangingPunct="1"/>
            <a:r>
              <a:rPr lang="en-US" altLang="en-US" sz="4000" b="1" i="1">
                <a:solidFill>
                  <a:srgbClr val="CC6600"/>
                </a:solidFill>
                <a:latin typeface="Times New Roman" panose="02020603050405020304" pitchFamily="18" charset="0"/>
                <a:cs typeface="Times New Roman" panose="02020603050405020304" pitchFamily="18" charset="0"/>
              </a:rPr>
              <a:t>More ungodliness.</a:t>
            </a:r>
          </a:p>
          <a:p>
            <a:pPr eaLnBrk="1" hangingPunct="1"/>
            <a:endParaRPr lang="en-US" altLang="en-US" b="1">
              <a:solidFill>
                <a:srgbClr val="CC6600"/>
              </a:solidFill>
              <a:latin typeface="Times New Roman" panose="02020603050405020304" pitchFamily="18" charset="0"/>
              <a:cs typeface="Times New Roman" panose="02020603050405020304" pitchFamily="18" charset="0"/>
            </a:endParaRP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strVal val="4*#ppt_w"/>
                                          </p:val>
                                        </p:tav>
                                        <p:tav tm="100000">
                                          <p:val>
                                            <p:strVal val="#ppt_w"/>
                                          </p:val>
                                        </p:tav>
                                      </p:tavLst>
                                    </p:anim>
                                    <p:anim calcmode="lin" valueType="num">
                                      <p:cBhvr>
                                        <p:cTn id="8" dur="2000" fill="hold"/>
                                        <p:tgtEl>
                                          <p:spTgt spid="6"/>
                                        </p:tgtEl>
                                        <p:attrNameLst>
                                          <p:attrName>ppt_h</p:attrName>
                                        </p:attrNameLst>
                                      </p:cBhvr>
                                      <p:tavLst>
                                        <p:tav tm="0">
                                          <p:val>
                                            <p:strVal val="4*#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3" presetClass="entr" presetSubtype="32"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1000" fill="hold"/>
                                        <p:tgtEl>
                                          <p:spTgt spid="7"/>
                                        </p:tgtEl>
                                        <p:attrNameLst>
                                          <p:attrName>ppt_w</p:attrName>
                                        </p:attrNameLst>
                                      </p:cBhvr>
                                      <p:tavLst>
                                        <p:tav tm="0">
                                          <p:val>
                                            <p:strVal val="4*#ppt_w"/>
                                          </p:val>
                                        </p:tav>
                                        <p:tav tm="100000">
                                          <p:val>
                                            <p:strVal val="#ppt_w"/>
                                          </p:val>
                                        </p:tav>
                                      </p:tavLst>
                                    </p:anim>
                                    <p:anim calcmode="lin" valueType="num">
                                      <p:cBhvr>
                                        <p:cTn id="35" dur="1000" fill="hold"/>
                                        <p:tgtEl>
                                          <p:spTgt spid="7"/>
                                        </p:tgtEl>
                                        <p:attrNameLst>
                                          <p:attrName>ppt_h</p:attrName>
                                        </p:attrNameLst>
                                      </p:cBhvr>
                                      <p:tavLst>
                                        <p:tav tm="0">
                                          <p:val>
                                            <p:strVal val="4*#ppt_h"/>
                                          </p:val>
                                        </p:tav>
                                        <p:tav tm="100000">
                                          <p:val>
                                            <p:strVal val="#ppt_h"/>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childTnLst>
                          </p:cTn>
                        </p:par>
                        <p:par>
                          <p:cTn id="43" fill="hold" nodeType="afterGroup">
                            <p:stCondLst>
                              <p:cond delay="1000"/>
                            </p:stCondLst>
                            <p:childTnLst>
                              <p:par>
                                <p:cTn id="44" presetID="2" presetClass="entr" presetSubtype="4"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ppt_x"/>
                                          </p:val>
                                        </p:tav>
                                        <p:tav tm="100000">
                                          <p:val>
                                            <p:strVal val="#ppt_x"/>
                                          </p:val>
                                        </p:tav>
                                      </p:tavLst>
                                    </p:anim>
                                    <p:anim calcmode="lin" valueType="num">
                                      <p:cBhvr additive="base">
                                        <p:cTn id="4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5" grpId="0"/>
      <p:bldP spid="9"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395288" y="122237"/>
            <a:ext cx="8991600" cy="1077912"/>
          </a:xfrm>
          <a:prstGeom prst="rect">
            <a:avLst/>
          </a:prstGeom>
          <a:blipFill>
            <a:blip r:embed="rId3"/>
            <a:tile tx="0" ty="0" sx="100000" sy="100000" flip="none" algn="tl"/>
          </a:blipFill>
          <a:ln>
            <a:noFill/>
          </a:ln>
        </p:spPr>
        <p:txBody>
          <a:bodyPr>
            <a:spAutoFit/>
          </a:bodyPr>
          <a:lstStyle>
            <a:lvl1pPr eaLnBrk="0" hangingPunct="0">
              <a:defRPr sz="900">
                <a:solidFill>
                  <a:schemeClr val="tx1"/>
                </a:solidFill>
                <a:latin typeface="Palatino Linotype" panose="02040502050505030304" pitchFamily="18" charset="0"/>
              </a:defRPr>
            </a:lvl1pPr>
            <a:lvl2pPr marL="742950" indent="-285750" eaLnBrk="0" hangingPunct="0">
              <a:defRPr sz="900">
                <a:solidFill>
                  <a:schemeClr val="tx1"/>
                </a:solidFill>
                <a:latin typeface="Palatino Linotype" panose="02040502050505030304" pitchFamily="18" charset="0"/>
              </a:defRPr>
            </a:lvl2pPr>
            <a:lvl3pPr marL="1143000" indent="-228600" eaLnBrk="0" hangingPunct="0">
              <a:defRPr sz="900">
                <a:solidFill>
                  <a:schemeClr val="tx1"/>
                </a:solidFill>
                <a:latin typeface="Palatino Linotype" panose="02040502050505030304" pitchFamily="18" charset="0"/>
              </a:defRPr>
            </a:lvl3pPr>
            <a:lvl4pPr marL="1600200" indent="-228600" eaLnBrk="0" hangingPunct="0">
              <a:defRPr sz="900">
                <a:solidFill>
                  <a:schemeClr val="tx1"/>
                </a:solidFill>
                <a:latin typeface="Palatino Linotype" panose="02040502050505030304" pitchFamily="18" charset="0"/>
              </a:defRPr>
            </a:lvl4pPr>
            <a:lvl5pPr marL="2057400" indent="-228600" eaLnBrk="0" hangingPunct="0">
              <a:defRPr sz="900">
                <a:solidFill>
                  <a:schemeClr val="tx1"/>
                </a:solidFill>
                <a:latin typeface="Palatino Linotype" panose="02040502050505030304" pitchFamily="18" charset="0"/>
              </a:defRPr>
            </a:lvl5pPr>
            <a:lvl6pPr marL="2514600" indent="-228600"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r>
              <a:rPr lang="en-US" altLang="en-US" sz="3200" b="1" i="1" dirty="0">
                <a:solidFill>
                  <a:srgbClr val="CC6600"/>
                </a:solidFill>
                <a:latin typeface="Times New Roman" panose="02020603050405020304" pitchFamily="18" charset="0"/>
                <a:cs typeface="Times New Roman" panose="02020603050405020304" pitchFamily="18" charset="0"/>
              </a:rPr>
              <a:t>For the grace of God that </a:t>
            </a:r>
            <a:r>
              <a:rPr lang="en-US" altLang="en-US" sz="3200" b="1" i="1" dirty="0" err="1">
                <a:solidFill>
                  <a:srgbClr val="CC6600"/>
                </a:solidFill>
                <a:latin typeface="Times New Roman" panose="02020603050405020304" pitchFamily="18" charset="0"/>
                <a:cs typeface="Times New Roman" panose="02020603050405020304" pitchFamily="18" charset="0"/>
              </a:rPr>
              <a:t>bringeth</a:t>
            </a:r>
            <a:r>
              <a:rPr lang="en-US" altLang="en-US" sz="3200" b="1" i="1" dirty="0">
                <a:solidFill>
                  <a:srgbClr val="CC6600"/>
                </a:solidFill>
                <a:latin typeface="Times New Roman" panose="02020603050405020304" pitchFamily="18" charset="0"/>
                <a:cs typeface="Times New Roman" panose="02020603050405020304" pitchFamily="18" charset="0"/>
              </a:rPr>
              <a:t> salvation</a:t>
            </a:r>
          </a:p>
          <a:p>
            <a:pPr algn="ctr" eaLnBrk="1" hangingPunct="1"/>
            <a:r>
              <a:rPr lang="en-US" altLang="en-US" sz="3200" b="1" i="1" dirty="0">
                <a:solidFill>
                  <a:srgbClr val="CC6600"/>
                </a:solidFill>
                <a:latin typeface="Times New Roman" panose="02020603050405020304" pitchFamily="18" charset="0"/>
                <a:cs typeface="Times New Roman" panose="02020603050405020304" pitchFamily="18" charset="0"/>
              </a:rPr>
              <a:t>hath appeared to all men,</a:t>
            </a:r>
          </a:p>
        </p:txBody>
      </p:sp>
      <p:sp>
        <p:nvSpPr>
          <p:cNvPr id="7" name="TextBox 6"/>
          <p:cNvSpPr txBox="1">
            <a:spLocks noChangeArrowheads="1"/>
          </p:cNvSpPr>
          <p:nvPr/>
        </p:nvSpPr>
        <p:spPr bwMode="auto">
          <a:xfrm>
            <a:off x="75406" y="1189037"/>
            <a:ext cx="9617075" cy="1570037"/>
          </a:xfrm>
          <a:prstGeom prst="rect">
            <a:avLst/>
          </a:prstGeom>
          <a:blipFill>
            <a:blip r:embed="rId3"/>
            <a:tile tx="0" ty="0" sx="100000" sy="100000" flip="none" algn="tl"/>
          </a:blipFill>
          <a:ln>
            <a:noFill/>
          </a:ln>
        </p:spPr>
        <p:txBody>
          <a:bodyPr>
            <a:spAutoFit/>
          </a:bodyPr>
          <a:lstStyle>
            <a:lvl1pPr eaLnBrk="0" hangingPunct="0">
              <a:defRPr sz="900">
                <a:solidFill>
                  <a:schemeClr val="tx1"/>
                </a:solidFill>
                <a:latin typeface="Palatino Linotype" panose="02040502050505030304" pitchFamily="18" charset="0"/>
              </a:defRPr>
            </a:lvl1pPr>
            <a:lvl2pPr marL="742950" indent="-285750" eaLnBrk="0" hangingPunct="0">
              <a:defRPr sz="900">
                <a:solidFill>
                  <a:schemeClr val="tx1"/>
                </a:solidFill>
                <a:latin typeface="Palatino Linotype" panose="02040502050505030304" pitchFamily="18" charset="0"/>
              </a:defRPr>
            </a:lvl2pPr>
            <a:lvl3pPr marL="1143000" indent="-228600" eaLnBrk="0" hangingPunct="0">
              <a:defRPr sz="900">
                <a:solidFill>
                  <a:schemeClr val="tx1"/>
                </a:solidFill>
                <a:latin typeface="Palatino Linotype" panose="02040502050505030304" pitchFamily="18" charset="0"/>
              </a:defRPr>
            </a:lvl3pPr>
            <a:lvl4pPr marL="1600200" indent="-228600" eaLnBrk="0" hangingPunct="0">
              <a:defRPr sz="900">
                <a:solidFill>
                  <a:schemeClr val="tx1"/>
                </a:solidFill>
                <a:latin typeface="Palatino Linotype" panose="02040502050505030304" pitchFamily="18" charset="0"/>
              </a:defRPr>
            </a:lvl4pPr>
            <a:lvl5pPr marL="2057400" indent="-228600" eaLnBrk="0" hangingPunct="0">
              <a:defRPr sz="900">
                <a:solidFill>
                  <a:schemeClr val="tx1"/>
                </a:solidFill>
                <a:latin typeface="Palatino Linotype" panose="02040502050505030304" pitchFamily="18" charset="0"/>
              </a:defRPr>
            </a:lvl5pPr>
            <a:lvl6pPr marL="2514600" indent="-228600"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r>
              <a:rPr lang="en-US" altLang="en-US" sz="3200" b="1" i="1" dirty="0">
                <a:solidFill>
                  <a:srgbClr val="CC6600"/>
                </a:solidFill>
                <a:latin typeface="Times New Roman" panose="02020603050405020304" pitchFamily="18" charset="0"/>
                <a:cs typeface="Times New Roman" panose="02020603050405020304" pitchFamily="18" charset="0"/>
              </a:rPr>
              <a:t>Teaching us that, denying ungodliness</a:t>
            </a:r>
          </a:p>
          <a:p>
            <a:pPr algn="ctr" eaLnBrk="1" hangingPunct="1"/>
            <a:r>
              <a:rPr lang="en-US" altLang="en-US" sz="3200" b="1" i="1" dirty="0">
                <a:solidFill>
                  <a:srgbClr val="CC6600"/>
                </a:solidFill>
                <a:latin typeface="Times New Roman" panose="02020603050405020304" pitchFamily="18" charset="0"/>
                <a:cs typeface="Times New Roman" panose="02020603050405020304" pitchFamily="18" charset="0"/>
              </a:rPr>
              <a:t>and worldly lusts, we should live soberly, righteously, and godly, in this present world;</a:t>
            </a:r>
          </a:p>
        </p:txBody>
      </p:sp>
      <p:sp>
        <p:nvSpPr>
          <p:cNvPr id="8" name="TextBox 7"/>
          <p:cNvSpPr txBox="1">
            <a:spLocks noChangeArrowheads="1"/>
          </p:cNvSpPr>
          <p:nvPr/>
        </p:nvSpPr>
        <p:spPr bwMode="auto">
          <a:xfrm>
            <a:off x="3214688" y="6446837"/>
            <a:ext cx="3352800" cy="307777"/>
          </a:xfrm>
          <a:prstGeom prst="rect">
            <a:avLst/>
          </a:prstGeom>
          <a:blipFill>
            <a:blip r:embed="rId3"/>
            <a:tile tx="0" ty="0" sx="100000" sy="100000" flip="none" algn="tl"/>
          </a:blipFill>
          <a:ln>
            <a:noFill/>
          </a:ln>
        </p:spPr>
        <p:txBody>
          <a:bodyPr>
            <a:spAutoFit/>
          </a:bodyPr>
          <a:lstStyle>
            <a:lvl1pPr eaLnBrk="0" hangingPunct="0">
              <a:defRPr sz="900">
                <a:solidFill>
                  <a:schemeClr val="tx1"/>
                </a:solidFill>
                <a:latin typeface="Palatino Linotype" panose="02040502050505030304" pitchFamily="18" charset="0"/>
              </a:defRPr>
            </a:lvl1pPr>
            <a:lvl2pPr marL="742950" indent="-285750" eaLnBrk="0" hangingPunct="0">
              <a:defRPr sz="900">
                <a:solidFill>
                  <a:schemeClr val="tx1"/>
                </a:solidFill>
                <a:latin typeface="Palatino Linotype" panose="02040502050505030304" pitchFamily="18" charset="0"/>
              </a:defRPr>
            </a:lvl2pPr>
            <a:lvl3pPr marL="1143000" indent="-228600" eaLnBrk="0" hangingPunct="0">
              <a:defRPr sz="900">
                <a:solidFill>
                  <a:schemeClr val="tx1"/>
                </a:solidFill>
                <a:latin typeface="Palatino Linotype" panose="02040502050505030304" pitchFamily="18" charset="0"/>
              </a:defRPr>
            </a:lvl3pPr>
            <a:lvl4pPr marL="1600200" indent="-228600" eaLnBrk="0" hangingPunct="0">
              <a:defRPr sz="900">
                <a:solidFill>
                  <a:schemeClr val="tx1"/>
                </a:solidFill>
                <a:latin typeface="Palatino Linotype" panose="02040502050505030304" pitchFamily="18" charset="0"/>
              </a:defRPr>
            </a:lvl4pPr>
            <a:lvl5pPr marL="2057400" indent="-228600" eaLnBrk="0" hangingPunct="0">
              <a:defRPr sz="900">
                <a:solidFill>
                  <a:schemeClr val="tx1"/>
                </a:solidFill>
                <a:latin typeface="Palatino Linotype" panose="02040502050505030304" pitchFamily="18" charset="0"/>
              </a:defRPr>
            </a:lvl5pPr>
            <a:lvl6pPr marL="2514600" indent="-228600"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r>
              <a:rPr lang="en-US" altLang="en-US" sz="1400" b="1" dirty="0">
                <a:solidFill>
                  <a:srgbClr val="FF0000"/>
                </a:solidFill>
                <a:latin typeface="Times New Roman" panose="02020603050405020304" pitchFamily="18" charset="0"/>
                <a:cs typeface="Times New Roman" panose="02020603050405020304" pitchFamily="18" charset="0"/>
              </a:rPr>
              <a:t>II Timothy 2:15,16</a:t>
            </a:r>
          </a:p>
        </p:txBody>
      </p:sp>
      <p:sp>
        <p:nvSpPr>
          <p:cNvPr id="5" name="TextBox 4"/>
          <p:cNvSpPr txBox="1">
            <a:spLocks noChangeArrowheads="1"/>
          </p:cNvSpPr>
          <p:nvPr/>
        </p:nvSpPr>
        <p:spPr bwMode="auto">
          <a:xfrm>
            <a:off x="472281" y="2713037"/>
            <a:ext cx="8763000" cy="1570037"/>
          </a:xfrm>
          <a:prstGeom prst="rect">
            <a:avLst/>
          </a:prstGeom>
          <a:blipFill>
            <a:blip r:embed="rId3"/>
            <a:tile tx="0" ty="0" sx="100000" sy="100000" flip="none" algn="tl"/>
          </a:blipFill>
          <a:ln>
            <a:noFill/>
          </a:ln>
        </p:spPr>
        <p:txBody>
          <a:bodyPr>
            <a:spAutoFit/>
          </a:bodyPr>
          <a:lstStyle>
            <a:lvl1pPr eaLnBrk="0" hangingPunct="0">
              <a:defRPr sz="900">
                <a:solidFill>
                  <a:schemeClr val="tx1"/>
                </a:solidFill>
                <a:latin typeface="Palatino Linotype" panose="02040502050505030304" pitchFamily="18" charset="0"/>
              </a:defRPr>
            </a:lvl1pPr>
            <a:lvl2pPr marL="742950" indent="-285750" eaLnBrk="0" hangingPunct="0">
              <a:defRPr sz="900">
                <a:solidFill>
                  <a:schemeClr val="tx1"/>
                </a:solidFill>
                <a:latin typeface="Palatino Linotype" panose="02040502050505030304" pitchFamily="18" charset="0"/>
              </a:defRPr>
            </a:lvl2pPr>
            <a:lvl3pPr marL="1143000" indent="-228600" eaLnBrk="0" hangingPunct="0">
              <a:defRPr sz="900">
                <a:solidFill>
                  <a:schemeClr val="tx1"/>
                </a:solidFill>
                <a:latin typeface="Palatino Linotype" panose="02040502050505030304" pitchFamily="18" charset="0"/>
              </a:defRPr>
            </a:lvl3pPr>
            <a:lvl4pPr marL="1600200" indent="-228600" eaLnBrk="0" hangingPunct="0">
              <a:defRPr sz="900">
                <a:solidFill>
                  <a:schemeClr val="tx1"/>
                </a:solidFill>
                <a:latin typeface="Palatino Linotype" panose="02040502050505030304" pitchFamily="18" charset="0"/>
              </a:defRPr>
            </a:lvl4pPr>
            <a:lvl5pPr marL="2057400" indent="-228600" eaLnBrk="0" hangingPunct="0">
              <a:defRPr sz="900">
                <a:solidFill>
                  <a:schemeClr val="tx1"/>
                </a:solidFill>
                <a:latin typeface="Palatino Linotype" panose="02040502050505030304" pitchFamily="18" charset="0"/>
              </a:defRPr>
            </a:lvl5pPr>
            <a:lvl6pPr marL="2514600" indent="-228600"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r>
              <a:rPr lang="en-US" altLang="en-US" sz="3200" b="1" i="1" dirty="0">
                <a:solidFill>
                  <a:srgbClr val="CC6600"/>
                </a:solidFill>
                <a:latin typeface="Times New Roman" panose="02020603050405020304" pitchFamily="18" charset="0"/>
                <a:cs typeface="Times New Roman" panose="02020603050405020304" pitchFamily="18" charset="0"/>
              </a:rPr>
              <a:t>Looking for that blessed hope,</a:t>
            </a:r>
          </a:p>
          <a:p>
            <a:pPr algn="ctr" eaLnBrk="1" hangingPunct="1"/>
            <a:r>
              <a:rPr lang="en-US" altLang="en-US" sz="3200" b="1" i="1" dirty="0">
                <a:solidFill>
                  <a:srgbClr val="CC6600"/>
                </a:solidFill>
                <a:latin typeface="Times New Roman" panose="02020603050405020304" pitchFamily="18" charset="0"/>
                <a:cs typeface="Times New Roman" panose="02020603050405020304" pitchFamily="18" charset="0"/>
              </a:rPr>
              <a:t>and the glorious appearing of the great God </a:t>
            </a:r>
          </a:p>
          <a:p>
            <a:pPr algn="ctr" eaLnBrk="1" hangingPunct="1"/>
            <a:r>
              <a:rPr lang="en-US" altLang="en-US" sz="3200" b="1" i="1" dirty="0">
                <a:solidFill>
                  <a:srgbClr val="CC6600"/>
                </a:solidFill>
                <a:latin typeface="Times New Roman" panose="02020603050405020304" pitchFamily="18" charset="0"/>
                <a:cs typeface="Times New Roman" panose="02020603050405020304" pitchFamily="18" charset="0"/>
              </a:rPr>
              <a:t>and our </a:t>
            </a:r>
            <a:r>
              <a:rPr lang="en-US" altLang="en-US" sz="3200" b="1" i="1" dirty="0" err="1">
                <a:solidFill>
                  <a:srgbClr val="CC6600"/>
                </a:solidFill>
                <a:latin typeface="Times New Roman" panose="02020603050405020304" pitchFamily="18" charset="0"/>
                <a:cs typeface="Times New Roman" panose="02020603050405020304" pitchFamily="18" charset="0"/>
              </a:rPr>
              <a:t>Saviour</a:t>
            </a:r>
            <a:r>
              <a:rPr lang="en-US" altLang="en-US" sz="3200" b="1" i="1" dirty="0">
                <a:solidFill>
                  <a:srgbClr val="CC6600"/>
                </a:solidFill>
                <a:latin typeface="Times New Roman" panose="02020603050405020304" pitchFamily="18" charset="0"/>
                <a:cs typeface="Times New Roman" panose="02020603050405020304" pitchFamily="18" charset="0"/>
              </a:rPr>
              <a:t> Jesus Christ</a:t>
            </a:r>
          </a:p>
        </p:txBody>
      </p:sp>
      <p:sp>
        <p:nvSpPr>
          <p:cNvPr id="9" name="TextBox 8"/>
          <p:cNvSpPr txBox="1">
            <a:spLocks noChangeArrowheads="1"/>
          </p:cNvSpPr>
          <p:nvPr/>
        </p:nvSpPr>
        <p:spPr bwMode="auto">
          <a:xfrm>
            <a:off x="472281" y="4237037"/>
            <a:ext cx="8915400" cy="1077912"/>
          </a:xfrm>
          <a:prstGeom prst="rect">
            <a:avLst/>
          </a:prstGeom>
          <a:blipFill>
            <a:blip r:embed="rId3"/>
            <a:tile tx="0" ty="0" sx="100000" sy="100000" flip="none" algn="tl"/>
          </a:blipFill>
          <a:ln>
            <a:noFill/>
          </a:ln>
        </p:spPr>
        <p:txBody>
          <a:bodyPr>
            <a:spAutoFit/>
          </a:bodyPr>
          <a:lstStyle>
            <a:lvl1pPr eaLnBrk="0" hangingPunct="0">
              <a:defRPr sz="900">
                <a:solidFill>
                  <a:schemeClr val="tx1"/>
                </a:solidFill>
                <a:latin typeface="Palatino Linotype" panose="02040502050505030304" pitchFamily="18" charset="0"/>
              </a:defRPr>
            </a:lvl1pPr>
            <a:lvl2pPr marL="742950" indent="-285750" eaLnBrk="0" hangingPunct="0">
              <a:defRPr sz="900">
                <a:solidFill>
                  <a:schemeClr val="tx1"/>
                </a:solidFill>
                <a:latin typeface="Palatino Linotype" panose="02040502050505030304" pitchFamily="18" charset="0"/>
              </a:defRPr>
            </a:lvl2pPr>
            <a:lvl3pPr marL="1143000" indent="-228600" eaLnBrk="0" hangingPunct="0">
              <a:defRPr sz="900">
                <a:solidFill>
                  <a:schemeClr val="tx1"/>
                </a:solidFill>
                <a:latin typeface="Palatino Linotype" panose="02040502050505030304" pitchFamily="18" charset="0"/>
              </a:defRPr>
            </a:lvl3pPr>
            <a:lvl4pPr marL="1600200" indent="-228600" eaLnBrk="0" hangingPunct="0">
              <a:defRPr sz="900">
                <a:solidFill>
                  <a:schemeClr val="tx1"/>
                </a:solidFill>
                <a:latin typeface="Palatino Linotype" panose="02040502050505030304" pitchFamily="18" charset="0"/>
              </a:defRPr>
            </a:lvl4pPr>
            <a:lvl5pPr marL="2057400" indent="-228600" eaLnBrk="0" hangingPunct="0">
              <a:defRPr sz="900">
                <a:solidFill>
                  <a:schemeClr val="tx1"/>
                </a:solidFill>
                <a:latin typeface="Palatino Linotype" panose="02040502050505030304" pitchFamily="18" charset="0"/>
              </a:defRPr>
            </a:lvl5pPr>
            <a:lvl6pPr marL="2514600" indent="-228600"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r>
              <a:rPr lang="en-US" altLang="en-US" sz="3200" b="1" i="1" dirty="0">
                <a:solidFill>
                  <a:srgbClr val="CC6600"/>
                </a:solidFill>
                <a:latin typeface="Times New Roman" panose="02020603050405020304" pitchFamily="18" charset="0"/>
                <a:cs typeface="Times New Roman" panose="02020603050405020304" pitchFamily="18" charset="0"/>
              </a:rPr>
              <a:t>Who gave himself for us,</a:t>
            </a:r>
          </a:p>
          <a:p>
            <a:pPr algn="ctr" eaLnBrk="1" hangingPunct="1"/>
            <a:r>
              <a:rPr lang="en-US" altLang="en-US" sz="3200" b="1" i="1" dirty="0">
                <a:solidFill>
                  <a:srgbClr val="CC6600"/>
                </a:solidFill>
                <a:latin typeface="Times New Roman" panose="02020603050405020304" pitchFamily="18" charset="0"/>
                <a:cs typeface="Times New Roman" panose="02020603050405020304" pitchFamily="18" charset="0"/>
              </a:rPr>
              <a:t>that he might redeem us from all iniquity, </a:t>
            </a:r>
          </a:p>
        </p:txBody>
      </p:sp>
      <p:sp>
        <p:nvSpPr>
          <p:cNvPr id="10" name="TextBox 9"/>
          <p:cNvSpPr txBox="1">
            <a:spLocks noChangeArrowheads="1"/>
          </p:cNvSpPr>
          <p:nvPr/>
        </p:nvSpPr>
        <p:spPr bwMode="auto">
          <a:xfrm>
            <a:off x="396081" y="5303837"/>
            <a:ext cx="8991600" cy="1076325"/>
          </a:xfrm>
          <a:prstGeom prst="rect">
            <a:avLst/>
          </a:prstGeom>
          <a:blipFill>
            <a:blip r:embed="rId3"/>
            <a:tile tx="0" ty="0" sx="100000" sy="100000" flip="none" algn="tl"/>
          </a:blipFill>
          <a:ln>
            <a:noFill/>
          </a:ln>
        </p:spPr>
        <p:txBody>
          <a:bodyPr>
            <a:spAutoFit/>
          </a:bodyPr>
          <a:lstStyle>
            <a:lvl1pPr eaLnBrk="0" hangingPunct="0">
              <a:defRPr sz="900">
                <a:solidFill>
                  <a:schemeClr val="tx1"/>
                </a:solidFill>
                <a:latin typeface="Palatino Linotype" panose="02040502050505030304" pitchFamily="18" charset="0"/>
              </a:defRPr>
            </a:lvl1pPr>
            <a:lvl2pPr marL="742950" indent="-285750" eaLnBrk="0" hangingPunct="0">
              <a:defRPr sz="900">
                <a:solidFill>
                  <a:schemeClr val="tx1"/>
                </a:solidFill>
                <a:latin typeface="Palatino Linotype" panose="02040502050505030304" pitchFamily="18" charset="0"/>
              </a:defRPr>
            </a:lvl2pPr>
            <a:lvl3pPr marL="1143000" indent="-228600" eaLnBrk="0" hangingPunct="0">
              <a:defRPr sz="900">
                <a:solidFill>
                  <a:schemeClr val="tx1"/>
                </a:solidFill>
                <a:latin typeface="Palatino Linotype" panose="02040502050505030304" pitchFamily="18" charset="0"/>
              </a:defRPr>
            </a:lvl3pPr>
            <a:lvl4pPr marL="1600200" indent="-228600" eaLnBrk="0" hangingPunct="0">
              <a:defRPr sz="900">
                <a:solidFill>
                  <a:schemeClr val="tx1"/>
                </a:solidFill>
                <a:latin typeface="Palatino Linotype" panose="02040502050505030304" pitchFamily="18" charset="0"/>
              </a:defRPr>
            </a:lvl4pPr>
            <a:lvl5pPr marL="2057400" indent="-228600" eaLnBrk="0" hangingPunct="0">
              <a:defRPr sz="900">
                <a:solidFill>
                  <a:schemeClr val="tx1"/>
                </a:solidFill>
                <a:latin typeface="Palatino Linotype" panose="02040502050505030304" pitchFamily="18" charset="0"/>
              </a:defRPr>
            </a:lvl5pPr>
            <a:lvl6pPr marL="2514600" indent="-228600"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r>
              <a:rPr lang="en-US" altLang="en-US" sz="3200" b="1" i="1" dirty="0">
                <a:solidFill>
                  <a:srgbClr val="CC6600"/>
                </a:solidFill>
                <a:latin typeface="Times New Roman" panose="02020603050405020304" pitchFamily="18" charset="0"/>
                <a:cs typeface="Times New Roman" panose="02020603050405020304" pitchFamily="18" charset="0"/>
              </a:rPr>
              <a:t>and purify unto himself a peculiar people, </a:t>
            </a:r>
          </a:p>
          <a:p>
            <a:pPr algn="ctr" eaLnBrk="1" hangingPunct="1"/>
            <a:r>
              <a:rPr lang="en-US" altLang="en-US" sz="3200" b="1" i="1" dirty="0">
                <a:solidFill>
                  <a:srgbClr val="CC6600"/>
                </a:solidFill>
                <a:latin typeface="Times New Roman" panose="02020603050405020304" pitchFamily="18" charset="0"/>
                <a:cs typeface="Times New Roman" panose="02020603050405020304" pitchFamily="18" charset="0"/>
              </a:rPr>
              <a:t>zealous of good works.</a:t>
            </a: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childTnLst>
                                </p:cTn>
                              </p:par>
                            </p:childTnLst>
                          </p:cTn>
                        </p:par>
                        <p:par>
                          <p:cTn id="28" fill="hold" nodeType="afterGroup">
                            <p:stCondLst>
                              <p:cond delay="1000"/>
                            </p:stCondLst>
                            <p:childTnLst>
                              <p:par>
                                <p:cTn id="29" presetID="2" presetClass="entr" presetSubtype="4"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5"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242888" y="198438"/>
            <a:ext cx="8991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Palatino Linotype" panose="02040502050505030304" pitchFamily="18" charset="0"/>
              </a:defRPr>
            </a:lvl1pPr>
            <a:lvl2pPr marL="742950" indent="-285750" eaLnBrk="0" hangingPunct="0">
              <a:defRPr sz="900">
                <a:solidFill>
                  <a:schemeClr val="tx1"/>
                </a:solidFill>
                <a:latin typeface="Palatino Linotype" panose="02040502050505030304" pitchFamily="18" charset="0"/>
              </a:defRPr>
            </a:lvl2pPr>
            <a:lvl3pPr marL="1143000" indent="-228600" eaLnBrk="0" hangingPunct="0">
              <a:defRPr sz="900">
                <a:solidFill>
                  <a:schemeClr val="tx1"/>
                </a:solidFill>
                <a:latin typeface="Palatino Linotype" panose="02040502050505030304" pitchFamily="18" charset="0"/>
              </a:defRPr>
            </a:lvl3pPr>
            <a:lvl4pPr marL="1600200" indent="-228600" eaLnBrk="0" hangingPunct="0">
              <a:defRPr sz="900">
                <a:solidFill>
                  <a:schemeClr val="tx1"/>
                </a:solidFill>
                <a:latin typeface="Palatino Linotype" panose="02040502050505030304" pitchFamily="18" charset="0"/>
              </a:defRPr>
            </a:lvl4pPr>
            <a:lvl5pPr marL="2057400" indent="-228600" eaLnBrk="0" hangingPunct="0">
              <a:defRPr sz="900">
                <a:solidFill>
                  <a:schemeClr val="tx1"/>
                </a:solidFill>
                <a:latin typeface="Palatino Linotype" panose="02040502050505030304" pitchFamily="18" charset="0"/>
              </a:defRPr>
            </a:lvl5pPr>
            <a:lvl6pPr marL="2514600" indent="-228600"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r>
              <a:rPr lang="en-US" altLang="en-US" sz="2400" dirty="0">
                <a:latin typeface="Times New Roman" panose="02020603050405020304" pitchFamily="18" charset="0"/>
                <a:cs typeface="Times New Roman" panose="02020603050405020304" pitchFamily="18" charset="0"/>
              </a:rPr>
              <a:t>Those ‘good works’ must be according to Paul’s teachings,</a:t>
            </a:r>
          </a:p>
          <a:p>
            <a:pPr algn="ctr" eaLnBrk="1" hangingPunct="1"/>
            <a:r>
              <a:rPr lang="en-US" altLang="en-US" sz="2400" dirty="0">
                <a:latin typeface="Times New Roman" panose="02020603050405020304" pitchFamily="18" charset="0"/>
                <a:cs typeface="Times New Roman" panose="02020603050405020304" pitchFamily="18" charset="0"/>
              </a:rPr>
              <a:t>not the Old Testament law;</a:t>
            </a:r>
          </a:p>
          <a:p>
            <a:pPr algn="ctr" eaLnBrk="1" hangingPunct="1"/>
            <a:r>
              <a:rPr lang="en-US" altLang="en-US" sz="2400" dirty="0">
                <a:latin typeface="Times New Roman" panose="02020603050405020304" pitchFamily="18" charset="0"/>
                <a:cs typeface="Times New Roman" panose="02020603050405020304" pitchFamily="18" charset="0"/>
              </a:rPr>
              <a:t>not the Gospel writings to the Jews;</a:t>
            </a:r>
          </a:p>
          <a:p>
            <a:pPr algn="ctr" eaLnBrk="1" hangingPunct="1"/>
            <a:r>
              <a:rPr lang="en-US" altLang="en-US" sz="2400" dirty="0">
                <a:latin typeface="Times New Roman" panose="02020603050405020304" pitchFamily="18" charset="0"/>
                <a:cs typeface="Times New Roman" panose="02020603050405020304" pitchFamily="18" charset="0"/>
              </a:rPr>
              <a:t>not the writings to the Tribulation saints from Hebrews to Jude.</a:t>
            </a:r>
          </a:p>
        </p:txBody>
      </p:sp>
      <p:sp>
        <p:nvSpPr>
          <p:cNvPr id="7" name="TextBox 6"/>
          <p:cNvSpPr txBox="1">
            <a:spLocks noChangeArrowheads="1"/>
          </p:cNvSpPr>
          <p:nvPr/>
        </p:nvSpPr>
        <p:spPr bwMode="auto">
          <a:xfrm>
            <a:off x="91281" y="2027237"/>
            <a:ext cx="96170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Palatino Linotype" panose="02040502050505030304" pitchFamily="18" charset="0"/>
              </a:defRPr>
            </a:lvl1pPr>
            <a:lvl2pPr marL="742950" indent="-285750" eaLnBrk="0" hangingPunct="0">
              <a:defRPr sz="900">
                <a:solidFill>
                  <a:schemeClr val="tx1"/>
                </a:solidFill>
                <a:latin typeface="Palatino Linotype" panose="02040502050505030304" pitchFamily="18" charset="0"/>
              </a:defRPr>
            </a:lvl2pPr>
            <a:lvl3pPr marL="1143000" indent="-228600" eaLnBrk="0" hangingPunct="0">
              <a:defRPr sz="900">
                <a:solidFill>
                  <a:schemeClr val="tx1"/>
                </a:solidFill>
                <a:latin typeface="Palatino Linotype" panose="02040502050505030304" pitchFamily="18" charset="0"/>
              </a:defRPr>
            </a:lvl3pPr>
            <a:lvl4pPr marL="1600200" indent="-228600" eaLnBrk="0" hangingPunct="0">
              <a:defRPr sz="900">
                <a:solidFill>
                  <a:schemeClr val="tx1"/>
                </a:solidFill>
                <a:latin typeface="Palatino Linotype" panose="02040502050505030304" pitchFamily="18" charset="0"/>
              </a:defRPr>
            </a:lvl4pPr>
            <a:lvl5pPr marL="2057400" indent="-228600" eaLnBrk="0" hangingPunct="0">
              <a:defRPr sz="900">
                <a:solidFill>
                  <a:schemeClr val="tx1"/>
                </a:solidFill>
                <a:latin typeface="Palatino Linotype" panose="02040502050505030304" pitchFamily="18" charset="0"/>
              </a:defRPr>
            </a:lvl5pPr>
            <a:lvl6pPr marL="2514600" indent="-228600"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r>
              <a:rPr lang="en-US" altLang="en-US" sz="2800" b="1" i="1" dirty="0">
                <a:solidFill>
                  <a:srgbClr val="CC6600"/>
                </a:solidFill>
                <a:latin typeface="Times New Roman" panose="02020603050405020304" pitchFamily="18" charset="0"/>
                <a:cs typeface="Times New Roman" panose="02020603050405020304" pitchFamily="18" charset="0"/>
              </a:rPr>
              <a:t>In the day when God shall judge the secrets of men </a:t>
            </a:r>
          </a:p>
          <a:p>
            <a:pPr algn="ctr" eaLnBrk="1" hangingPunct="1"/>
            <a:r>
              <a:rPr lang="en-US" altLang="en-US" sz="2800" b="1" i="1" dirty="0">
                <a:solidFill>
                  <a:srgbClr val="CC6600"/>
                </a:solidFill>
                <a:latin typeface="Times New Roman" panose="02020603050405020304" pitchFamily="18" charset="0"/>
                <a:cs typeface="Times New Roman" panose="02020603050405020304" pitchFamily="18" charset="0"/>
              </a:rPr>
              <a:t>by Jesus Christ</a:t>
            </a:r>
          </a:p>
        </p:txBody>
      </p:sp>
      <p:sp>
        <p:nvSpPr>
          <p:cNvPr id="8" name="TextBox 7"/>
          <p:cNvSpPr txBox="1">
            <a:spLocks noChangeArrowheads="1"/>
          </p:cNvSpPr>
          <p:nvPr/>
        </p:nvSpPr>
        <p:spPr bwMode="auto">
          <a:xfrm>
            <a:off x="3200400" y="3398837"/>
            <a:ext cx="3352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Palatino Linotype" panose="02040502050505030304" pitchFamily="18" charset="0"/>
              </a:defRPr>
            </a:lvl1pPr>
            <a:lvl2pPr marL="742950" indent="-285750" eaLnBrk="0" hangingPunct="0">
              <a:defRPr sz="900">
                <a:solidFill>
                  <a:schemeClr val="tx1"/>
                </a:solidFill>
                <a:latin typeface="Palatino Linotype" panose="02040502050505030304" pitchFamily="18" charset="0"/>
              </a:defRPr>
            </a:lvl2pPr>
            <a:lvl3pPr marL="1143000" indent="-228600" eaLnBrk="0" hangingPunct="0">
              <a:defRPr sz="900">
                <a:solidFill>
                  <a:schemeClr val="tx1"/>
                </a:solidFill>
                <a:latin typeface="Palatino Linotype" panose="02040502050505030304" pitchFamily="18" charset="0"/>
              </a:defRPr>
            </a:lvl3pPr>
            <a:lvl4pPr marL="1600200" indent="-228600" eaLnBrk="0" hangingPunct="0">
              <a:defRPr sz="900">
                <a:solidFill>
                  <a:schemeClr val="tx1"/>
                </a:solidFill>
                <a:latin typeface="Palatino Linotype" panose="02040502050505030304" pitchFamily="18" charset="0"/>
              </a:defRPr>
            </a:lvl4pPr>
            <a:lvl5pPr marL="2057400" indent="-228600" eaLnBrk="0" hangingPunct="0">
              <a:defRPr sz="900">
                <a:solidFill>
                  <a:schemeClr val="tx1"/>
                </a:solidFill>
                <a:latin typeface="Palatino Linotype" panose="02040502050505030304" pitchFamily="18" charset="0"/>
              </a:defRPr>
            </a:lvl5pPr>
            <a:lvl6pPr marL="2514600" indent="-228600"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r>
              <a:rPr lang="en-US" altLang="en-US" sz="1400" b="1" dirty="0">
                <a:solidFill>
                  <a:srgbClr val="FF0000"/>
                </a:solidFill>
              </a:rPr>
              <a:t>Romans 2:16</a:t>
            </a:r>
          </a:p>
        </p:txBody>
      </p:sp>
      <p:sp>
        <p:nvSpPr>
          <p:cNvPr id="5" name="TextBox 4"/>
          <p:cNvSpPr txBox="1">
            <a:spLocks noChangeArrowheads="1"/>
          </p:cNvSpPr>
          <p:nvPr/>
        </p:nvSpPr>
        <p:spPr bwMode="auto">
          <a:xfrm>
            <a:off x="411163" y="3856037"/>
            <a:ext cx="9067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Palatino Linotype" panose="02040502050505030304" pitchFamily="18" charset="0"/>
              </a:defRPr>
            </a:lvl1pPr>
            <a:lvl2pPr marL="742950" indent="-285750" eaLnBrk="0" hangingPunct="0">
              <a:defRPr sz="900">
                <a:solidFill>
                  <a:schemeClr val="tx1"/>
                </a:solidFill>
                <a:latin typeface="Palatino Linotype" panose="02040502050505030304" pitchFamily="18" charset="0"/>
              </a:defRPr>
            </a:lvl2pPr>
            <a:lvl3pPr marL="1143000" indent="-228600" eaLnBrk="0" hangingPunct="0">
              <a:defRPr sz="900">
                <a:solidFill>
                  <a:schemeClr val="tx1"/>
                </a:solidFill>
                <a:latin typeface="Palatino Linotype" panose="02040502050505030304" pitchFamily="18" charset="0"/>
              </a:defRPr>
            </a:lvl3pPr>
            <a:lvl4pPr marL="1600200" indent="-228600" eaLnBrk="0" hangingPunct="0">
              <a:defRPr sz="900">
                <a:solidFill>
                  <a:schemeClr val="tx1"/>
                </a:solidFill>
                <a:latin typeface="Palatino Linotype" panose="02040502050505030304" pitchFamily="18" charset="0"/>
              </a:defRPr>
            </a:lvl4pPr>
            <a:lvl5pPr marL="2057400" indent="-228600" eaLnBrk="0" hangingPunct="0">
              <a:defRPr sz="900">
                <a:solidFill>
                  <a:schemeClr val="tx1"/>
                </a:solidFill>
                <a:latin typeface="Palatino Linotype" panose="02040502050505030304" pitchFamily="18" charset="0"/>
              </a:defRPr>
            </a:lvl5pPr>
            <a:lvl6pPr marL="2514600" indent="-228600"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r>
              <a:rPr lang="en-US" altLang="en-US" sz="2800" b="1" i="1" dirty="0">
                <a:solidFill>
                  <a:srgbClr val="CC6600"/>
                </a:solidFill>
                <a:latin typeface="Times New Roman" panose="02020603050405020304" pitchFamily="18" charset="0"/>
                <a:cs typeface="Times New Roman" panose="02020603050405020304" pitchFamily="18" charset="0"/>
              </a:rPr>
              <a:t>According to the grace of God which is given unto me,</a:t>
            </a:r>
          </a:p>
          <a:p>
            <a:pPr algn="ctr" eaLnBrk="1" hangingPunct="1"/>
            <a:r>
              <a:rPr lang="en-US" altLang="en-US" sz="2800" b="1" i="1" dirty="0">
                <a:solidFill>
                  <a:srgbClr val="CC6600"/>
                </a:solidFill>
                <a:latin typeface="Times New Roman" panose="02020603050405020304" pitchFamily="18" charset="0"/>
                <a:cs typeface="Times New Roman" panose="02020603050405020304" pitchFamily="18" charset="0"/>
              </a:rPr>
              <a:t>as a wise </a:t>
            </a:r>
            <a:r>
              <a:rPr lang="en-US" altLang="en-US" sz="2800" b="1" i="1" dirty="0" err="1">
                <a:solidFill>
                  <a:srgbClr val="CC6600"/>
                </a:solidFill>
                <a:latin typeface="Times New Roman" panose="02020603050405020304" pitchFamily="18" charset="0"/>
                <a:cs typeface="Times New Roman" panose="02020603050405020304" pitchFamily="18" charset="0"/>
              </a:rPr>
              <a:t>masterbuilder</a:t>
            </a:r>
            <a:r>
              <a:rPr lang="en-US" altLang="en-US" sz="2800" b="1" i="1" dirty="0">
                <a:solidFill>
                  <a:srgbClr val="CC6600"/>
                </a:solidFill>
                <a:latin typeface="Times New Roman" panose="02020603050405020304" pitchFamily="18" charset="0"/>
                <a:cs typeface="Times New Roman" panose="02020603050405020304" pitchFamily="18" charset="0"/>
              </a:rPr>
              <a:t>, I have laid the foundation,</a:t>
            </a:r>
          </a:p>
          <a:p>
            <a:pPr algn="ctr" eaLnBrk="1" hangingPunct="1"/>
            <a:r>
              <a:rPr lang="en-US" altLang="en-US" sz="2800" b="1" i="1" dirty="0">
                <a:solidFill>
                  <a:srgbClr val="CC6600"/>
                </a:solidFill>
                <a:latin typeface="Times New Roman" panose="02020603050405020304" pitchFamily="18" charset="0"/>
                <a:cs typeface="Times New Roman" panose="02020603050405020304" pitchFamily="18" charset="0"/>
              </a:rPr>
              <a:t>and another </a:t>
            </a:r>
            <a:r>
              <a:rPr lang="en-US" altLang="en-US" sz="2800" b="1" i="1" dirty="0" err="1">
                <a:solidFill>
                  <a:srgbClr val="CC6600"/>
                </a:solidFill>
                <a:latin typeface="Times New Roman" panose="02020603050405020304" pitchFamily="18" charset="0"/>
                <a:cs typeface="Times New Roman" panose="02020603050405020304" pitchFamily="18" charset="0"/>
              </a:rPr>
              <a:t>buildeth</a:t>
            </a:r>
            <a:r>
              <a:rPr lang="en-US" altLang="en-US" sz="2800" b="1" i="1" dirty="0">
                <a:solidFill>
                  <a:srgbClr val="CC6600"/>
                </a:solidFill>
                <a:latin typeface="Times New Roman" panose="02020603050405020304" pitchFamily="18" charset="0"/>
                <a:cs typeface="Times New Roman" panose="02020603050405020304" pitchFamily="18" charset="0"/>
              </a:rPr>
              <a:t> upon.  </a:t>
            </a:r>
          </a:p>
        </p:txBody>
      </p:sp>
      <p:sp>
        <p:nvSpPr>
          <p:cNvPr id="9" name="TextBox 8"/>
          <p:cNvSpPr txBox="1">
            <a:spLocks noChangeArrowheads="1"/>
          </p:cNvSpPr>
          <p:nvPr/>
        </p:nvSpPr>
        <p:spPr bwMode="auto">
          <a:xfrm>
            <a:off x="472281" y="5151437"/>
            <a:ext cx="8915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Palatino Linotype" panose="02040502050505030304" pitchFamily="18" charset="0"/>
              </a:defRPr>
            </a:lvl1pPr>
            <a:lvl2pPr marL="742950" indent="-285750" eaLnBrk="0" hangingPunct="0">
              <a:defRPr sz="900">
                <a:solidFill>
                  <a:schemeClr val="tx1"/>
                </a:solidFill>
                <a:latin typeface="Palatino Linotype" panose="02040502050505030304" pitchFamily="18" charset="0"/>
              </a:defRPr>
            </a:lvl2pPr>
            <a:lvl3pPr marL="1143000" indent="-228600" eaLnBrk="0" hangingPunct="0">
              <a:defRPr sz="900">
                <a:solidFill>
                  <a:schemeClr val="tx1"/>
                </a:solidFill>
                <a:latin typeface="Palatino Linotype" panose="02040502050505030304" pitchFamily="18" charset="0"/>
              </a:defRPr>
            </a:lvl3pPr>
            <a:lvl4pPr marL="1600200" indent="-228600" eaLnBrk="0" hangingPunct="0">
              <a:defRPr sz="900">
                <a:solidFill>
                  <a:schemeClr val="tx1"/>
                </a:solidFill>
                <a:latin typeface="Palatino Linotype" panose="02040502050505030304" pitchFamily="18" charset="0"/>
              </a:defRPr>
            </a:lvl4pPr>
            <a:lvl5pPr marL="2057400" indent="-228600" eaLnBrk="0" hangingPunct="0">
              <a:defRPr sz="900">
                <a:solidFill>
                  <a:schemeClr val="tx1"/>
                </a:solidFill>
                <a:latin typeface="Palatino Linotype" panose="02040502050505030304" pitchFamily="18" charset="0"/>
              </a:defRPr>
            </a:lvl5pPr>
            <a:lvl6pPr marL="2514600" indent="-228600"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r>
              <a:rPr lang="en-US" altLang="en-US" sz="2800" b="1" i="1" dirty="0">
                <a:solidFill>
                  <a:srgbClr val="CC6600"/>
                </a:solidFill>
                <a:latin typeface="Times New Roman" panose="02020603050405020304" pitchFamily="18" charset="0"/>
                <a:cs typeface="Times New Roman" panose="02020603050405020304" pitchFamily="18" charset="0"/>
              </a:rPr>
              <a:t>But let every man take heed</a:t>
            </a:r>
          </a:p>
          <a:p>
            <a:pPr algn="ctr" eaLnBrk="1" hangingPunct="1"/>
            <a:r>
              <a:rPr lang="en-US" altLang="en-US" sz="2800" b="1" i="1" dirty="0">
                <a:solidFill>
                  <a:srgbClr val="CC6600"/>
                </a:solidFill>
                <a:latin typeface="Times New Roman" panose="02020603050405020304" pitchFamily="18" charset="0"/>
                <a:cs typeface="Times New Roman" panose="02020603050405020304" pitchFamily="18" charset="0"/>
              </a:rPr>
              <a:t>how he </a:t>
            </a:r>
            <a:r>
              <a:rPr lang="en-US" altLang="en-US" sz="2800" b="1" i="1" dirty="0" err="1">
                <a:solidFill>
                  <a:srgbClr val="CC6600"/>
                </a:solidFill>
                <a:latin typeface="Times New Roman" panose="02020603050405020304" pitchFamily="18" charset="0"/>
                <a:cs typeface="Times New Roman" panose="02020603050405020304" pitchFamily="18" charset="0"/>
              </a:rPr>
              <a:t>buildeth</a:t>
            </a:r>
            <a:r>
              <a:rPr lang="en-US" altLang="en-US" sz="2800" b="1" i="1" dirty="0">
                <a:solidFill>
                  <a:srgbClr val="CC6600"/>
                </a:solidFill>
                <a:latin typeface="Times New Roman" panose="02020603050405020304" pitchFamily="18" charset="0"/>
                <a:cs typeface="Times New Roman" panose="02020603050405020304" pitchFamily="18" charset="0"/>
              </a:rPr>
              <a:t> thereupon.</a:t>
            </a:r>
          </a:p>
        </p:txBody>
      </p:sp>
      <p:sp>
        <p:nvSpPr>
          <p:cNvPr id="11" name="TextBox 10"/>
          <p:cNvSpPr txBox="1">
            <a:spLocks noChangeArrowheads="1"/>
          </p:cNvSpPr>
          <p:nvPr/>
        </p:nvSpPr>
        <p:spPr bwMode="auto">
          <a:xfrm>
            <a:off x="2833688" y="6294437"/>
            <a:ext cx="4343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Palatino Linotype" panose="02040502050505030304" pitchFamily="18" charset="0"/>
              </a:defRPr>
            </a:lvl1pPr>
            <a:lvl2pPr marL="742950" indent="-285750" eaLnBrk="0" hangingPunct="0">
              <a:defRPr sz="900">
                <a:solidFill>
                  <a:schemeClr val="tx1"/>
                </a:solidFill>
                <a:latin typeface="Palatino Linotype" panose="02040502050505030304" pitchFamily="18" charset="0"/>
              </a:defRPr>
            </a:lvl2pPr>
            <a:lvl3pPr marL="1143000" indent="-228600" eaLnBrk="0" hangingPunct="0">
              <a:defRPr sz="900">
                <a:solidFill>
                  <a:schemeClr val="tx1"/>
                </a:solidFill>
                <a:latin typeface="Palatino Linotype" panose="02040502050505030304" pitchFamily="18" charset="0"/>
              </a:defRPr>
            </a:lvl3pPr>
            <a:lvl4pPr marL="1600200" indent="-228600" eaLnBrk="0" hangingPunct="0">
              <a:defRPr sz="900">
                <a:solidFill>
                  <a:schemeClr val="tx1"/>
                </a:solidFill>
                <a:latin typeface="Palatino Linotype" panose="02040502050505030304" pitchFamily="18" charset="0"/>
              </a:defRPr>
            </a:lvl4pPr>
            <a:lvl5pPr marL="2057400" indent="-228600" eaLnBrk="0" hangingPunct="0">
              <a:defRPr sz="900">
                <a:solidFill>
                  <a:schemeClr val="tx1"/>
                </a:solidFill>
                <a:latin typeface="Palatino Linotype" panose="02040502050505030304" pitchFamily="18" charset="0"/>
              </a:defRPr>
            </a:lvl5pPr>
            <a:lvl6pPr marL="2514600" indent="-228600"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r>
              <a:rPr lang="en-US" altLang="en-US" sz="1400" b="1" dirty="0">
                <a:solidFill>
                  <a:srgbClr val="FF0000"/>
                </a:solidFill>
              </a:rPr>
              <a:t>I Corinthians 3:10</a:t>
            </a:r>
          </a:p>
        </p:txBody>
      </p:sp>
      <p:sp>
        <p:nvSpPr>
          <p:cNvPr id="10" name="TextBox 9"/>
          <p:cNvSpPr txBox="1">
            <a:spLocks noChangeArrowheads="1"/>
          </p:cNvSpPr>
          <p:nvPr/>
        </p:nvSpPr>
        <p:spPr bwMode="auto">
          <a:xfrm>
            <a:off x="777081" y="2941637"/>
            <a:ext cx="830580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Palatino Linotype" panose="02040502050505030304" pitchFamily="18" charset="0"/>
              </a:defRPr>
            </a:lvl1pPr>
            <a:lvl2pPr marL="742950" indent="-285750" eaLnBrk="0" hangingPunct="0">
              <a:defRPr sz="900">
                <a:solidFill>
                  <a:schemeClr val="tx1"/>
                </a:solidFill>
                <a:latin typeface="Palatino Linotype" panose="02040502050505030304" pitchFamily="18" charset="0"/>
              </a:defRPr>
            </a:lvl2pPr>
            <a:lvl3pPr marL="1143000" indent="-228600" eaLnBrk="0" hangingPunct="0">
              <a:defRPr sz="900">
                <a:solidFill>
                  <a:schemeClr val="tx1"/>
                </a:solidFill>
                <a:latin typeface="Palatino Linotype" panose="02040502050505030304" pitchFamily="18" charset="0"/>
              </a:defRPr>
            </a:lvl3pPr>
            <a:lvl4pPr marL="1600200" indent="-228600" eaLnBrk="0" hangingPunct="0">
              <a:defRPr sz="900">
                <a:solidFill>
                  <a:schemeClr val="tx1"/>
                </a:solidFill>
                <a:latin typeface="Palatino Linotype" panose="02040502050505030304" pitchFamily="18" charset="0"/>
              </a:defRPr>
            </a:lvl4pPr>
            <a:lvl5pPr marL="2057400" indent="-228600" eaLnBrk="0" hangingPunct="0">
              <a:defRPr sz="900">
                <a:solidFill>
                  <a:schemeClr val="tx1"/>
                </a:solidFill>
                <a:latin typeface="Palatino Linotype" panose="02040502050505030304" pitchFamily="18" charset="0"/>
              </a:defRPr>
            </a:lvl5pPr>
            <a:lvl6pPr marL="2514600" indent="-228600"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r>
              <a:rPr lang="en-US" altLang="en-US" sz="2800" b="1" i="1" dirty="0">
                <a:solidFill>
                  <a:srgbClr val="CC6600"/>
                </a:solidFill>
              </a:rPr>
              <a:t>according to my gospel.</a:t>
            </a:r>
          </a:p>
          <a:p>
            <a:pPr algn="ctr" eaLnBrk="1" hangingPunct="1"/>
            <a:endParaRPr lang="en-US" altLang="en-US" b="1" dirty="0">
              <a:solidFill>
                <a:srgbClr val="CC6600"/>
              </a:solidFill>
            </a:endParaRPr>
          </a:p>
        </p:txBody>
      </p:sp>
      <p:sp>
        <p:nvSpPr>
          <p:cNvPr id="12" name="TextBox 11"/>
          <p:cNvSpPr txBox="1"/>
          <p:nvPr/>
        </p:nvSpPr>
        <p:spPr>
          <a:xfrm>
            <a:off x="7218760" y="3342719"/>
            <a:ext cx="1448593" cy="461962"/>
          </a:xfrm>
          <a:prstGeom prst="rect">
            <a:avLst/>
          </a:prstGeom>
          <a:noFill/>
        </p:spPr>
        <p:txBody>
          <a:bodyPr wrap="square">
            <a:spAutoFit/>
          </a:bodyPr>
          <a:lstStyle/>
          <a:p>
            <a:pPr>
              <a:defRPr/>
            </a:pPr>
            <a:r>
              <a:rPr lang="en-US" sz="2400" dirty="0">
                <a:solidFill>
                  <a:schemeClr val="bg1">
                    <a:lumMod val="95000"/>
                  </a:schemeClr>
                </a:solidFill>
                <a:latin typeface="Lucida Handwriting" pitchFamily="66" charset="0"/>
              </a:rPr>
              <a:t>- </a:t>
            </a:r>
            <a:r>
              <a:rPr lang="en-US" sz="2400" b="1" dirty="0">
                <a:latin typeface="Lucida Handwriting" pitchFamily="66" charset="0"/>
              </a:rPr>
              <a:t>Paul</a:t>
            </a:r>
            <a:endParaRPr lang="en-US" sz="2800" b="1" dirty="0">
              <a:latin typeface="Lucida Handwriting" pitchFamily="66" charset="0"/>
            </a:endParaRPr>
          </a:p>
        </p:txBody>
      </p:sp>
      <p:cxnSp>
        <p:nvCxnSpPr>
          <p:cNvPr id="3" name="Straight Connector 2"/>
          <p:cNvCxnSpPr/>
          <p:nvPr/>
        </p:nvCxnSpPr>
        <p:spPr bwMode="auto">
          <a:xfrm>
            <a:off x="5110956" y="3370262"/>
            <a:ext cx="457200" cy="0"/>
          </a:xfrm>
          <a:prstGeom prst="line">
            <a:avLst/>
          </a:prstGeom>
          <a:solidFill>
            <a:schemeClr val="accent1"/>
          </a:solidFill>
          <a:ln w="28575" cap="flat" cmpd="sng" algn="ctr">
            <a:solidFill>
              <a:srgbClr val="CC6600"/>
            </a:solidFill>
            <a:prstDash val="solid"/>
            <a:round/>
            <a:headEnd type="none" w="med" len="med"/>
            <a:tailEnd type="none" w="med" len="med"/>
          </a:ln>
          <a:effectLst/>
        </p:spPr>
      </p:cxnSp>
      <p:cxnSp>
        <p:nvCxnSpPr>
          <p:cNvPr id="13" name="Straight Arrow Connector 12"/>
          <p:cNvCxnSpPr/>
          <p:nvPr/>
        </p:nvCxnSpPr>
        <p:spPr bwMode="auto">
          <a:xfrm>
            <a:off x="5568156" y="3370262"/>
            <a:ext cx="1981200" cy="184666"/>
          </a:xfrm>
          <a:prstGeom prst="straightConnector1">
            <a:avLst/>
          </a:prstGeom>
          <a:solidFill>
            <a:schemeClr val="accent1"/>
          </a:solidFill>
          <a:ln w="28575" cap="flat" cmpd="sng" algn="ctr">
            <a:solidFill>
              <a:srgbClr val="CC6600"/>
            </a:solidFill>
            <a:prstDash val="solid"/>
            <a:round/>
            <a:headEnd type="none" w="med" len="med"/>
            <a:tailEnd type="triangle"/>
          </a:ln>
          <a:effectLst/>
        </p:spPr>
      </p:cxnSp>
      <p:cxnSp>
        <p:nvCxnSpPr>
          <p:cNvPr id="15" name="Straight Arrow Connector 14"/>
          <p:cNvCxnSpPr/>
          <p:nvPr/>
        </p:nvCxnSpPr>
        <p:spPr bwMode="auto">
          <a:xfrm flipH="1" flipV="1">
            <a:off x="8397081" y="3703639"/>
            <a:ext cx="457200" cy="569910"/>
          </a:xfrm>
          <a:prstGeom prst="straightConnector1">
            <a:avLst/>
          </a:prstGeom>
          <a:solidFill>
            <a:schemeClr val="accent1"/>
          </a:solidFill>
          <a:ln w="28575" cap="flat" cmpd="sng" algn="ctr">
            <a:solidFill>
              <a:srgbClr val="CC6600"/>
            </a:solidFill>
            <a:prstDash val="solid"/>
            <a:round/>
            <a:headEnd type="none" w="med" len="med"/>
            <a:tailEnd type="triangle"/>
          </a:ln>
          <a:effectLst/>
        </p:spPr>
      </p:cxnSp>
      <p:cxnSp>
        <p:nvCxnSpPr>
          <p:cNvPr id="17" name="Straight Connector 16"/>
          <p:cNvCxnSpPr/>
          <p:nvPr/>
        </p:nvCxnSpPr>
        <p:spPr bwMode="auto">
          <a:xfrm>
            <a:off x="8397081" y="4273549"/>
            <a:ext cx="457200" cy="0"/>
          </a:xfrm>
          <a:prstGeom prst="line">
            <a:avLst/>
          </a:prstGeom>
          <a:solidFill>
            <a:schemeClr val="accent1"/>
          </a:solidFill>
          <a:ln w="28575" cap="flat" cmpd="sng" algn="ctr">
            <a:solidFill>
              <a:srgbClr val="CC6600"/>
            </a:solidFill>
            <a:prstDash val="solid"/>
            <a:round/>
            <a:headEnd type="none" w="med" len="med"/>
            <a:tailEnd type="none" w="med" len="med"/>
          </a:ln>
          <a:effectLst/>
        </p:spPr>
      </p:cxnSp>
      <p:cxnSp>
        <p:nvCxnSpPr>
          <p:cNvPr id="20" name="Straight Connector 19"/>
          <p:cNvCxnSpPr/>
          <p:nvPr/>
        </p:nvCxnSpPr>
        <p:spPr bwMode="auto">
          <a:xfrm>
            <a:off x="4738688" y="4694237"/>
            <a:ext cx="191293" cy="0"/>
          </a:xfrm>
          <a:prstGeom prst="line">
            <a:avLst/>
          </a:prstGeom>
          <a:solidFill>
            <a:schemeClr val="accent1"/>
          </a:solidFill>
          <a:ln w="28575" cap="flat" cmpd="sng" algn="ctr">
            <a:solidFill>
              <a:srgbClr val="CC6600"/>
            </a:solidFill>
            <a:prstDash val="solid"/>
            <a:round/>
            <a:headEnd type="none" w="med" len="med"/>
            <a:tailEnd type="none" w="med" len="med"/>
          </a:ln>
          <a:effectLst/>
        </p:spPr>
      </p:cxnSp>
      <p:cxnSp>
        <p:nvCxnSpPr>
          <p:cNvPr id="22" name="Straight Arrow Connector 21"/>
          <p:cNvCxnSpPr/>
          <p:nvPr/>
        </p:nvCxnSpPr>
        <p:spPr bwMode="auto">
          <a:xfrm flipV="1">
            <a:off x="4876800" y="3703638"/>
            <a:ext cx="2672556" cy="990599"/>
          </a:xfrm>
          <a:prstGeom prst="straightConnector1">
            <a:avLst/>
          </a:prstGeom>
          <a:solidFill>
            <a:schemeClr val="accent1"/>
          </a:solidFill>
          <a:ln w="28575" cap="flat" cmpd="sng" algn="ctr">
            <a:solidFill>
              <a:srgbClr val="CC6600"/>
            </a:solidFill>
            <a:prstDash val="solid"/>
            <a:round/>
            <a:headEnd type="none" w="med" len="med"/>
            <a:tailEnd type="triangle"/>
          </a:ln>
          <a:effectLst/>
        </p:spPr>
      </p:cxnSp>
      <p:sp>
        <p:nvSpPr>
          <p:cNvPr id="23" name="TextBox 22"/>
          <p:cNvSpPr txBox="1"/>
          <p:nvPr/>
        </p:nvSpPr>
        <p:spPr>
          <a:xfrm>
            <a:off x="8321675" y="3272630"/>
            <a:ext cx="1386681" cy="584775"/>
          </a:xfrm>
          <a:prstGeom prst="rect">
            <a:avLst/>
          </a:prstGeom>
          <a:noFill/>
        </p:spPr>
        <p:txBody>
          <a:bodyPr wrap="square" rtlCol="0">
            <a:spAutoFit/>
          </a:bodyPr>
          <a:lstStyle/>
          <a:p>
            <a:pPr algn="ctr"/>
            <a:r>
              <a:rPr lang="en-US" sz="1600" b="1" dirty="0">
                <a:solidFill>
                  <a:srgbClr val="FF0000"/>
                </a:solidFill>
                <a:latin typeface="Times New Roman" panose="02020603050405020304" pitchFamily="18" charset="0"/>
                <a:cs typeface="Times New Roman" panose="02020603050405020304" pitchFamily="18" charset="0"/>
              </a:rPr>
              <a:t>Romans Philemon</a:t>
            </a: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fltVal val="0"/>
                                          </p:val>
                                        </p:tav>
                                        <p:tav tm="100000">
                                          <p:val>
                                            <p:strVal val="#ppt_w"/>
                                          </p:val>
                                        </p:tav>
                                      </p:tavLst>
                                    </p:anim>
                                    <p:anim calcmode="lin" valueType="num">
                                      <p:cBhvr>
                                        <p:cTn id="18" dur="1000" fill="hold"/>
                                        <p:tgtEl>
                                          <p:spTgt spid="10"/>
                                        </p:tgtEl>
                                        <p:attrNameLst>
                                          <p:attrName>ppt_h</p:attrName>
                                        </p:attrNameLst>
                                      </p:cBhvr>
                                      <p:tavLst>
                                        <p:tav tm="0">
                                          <p:val>
                                            <p:fltVal val="0"/>
                                          </p:val>
                                        </p:tav>
                                        <p:tav tm="100000">
                                          <p:val>
                                            <p:strVal val="#ppt_h"/>
                                          </p:val>
                                        </p:tav>
                                      </p:tavLst>
                                    </p:anim>
                                  </p:childTnLst>
                                </p:cTn>
                              </p:par>
                            </p:childTnLst>
                          </p:cTn>
                        </p:par>
                        <p:par>
                          <p:cTn id="19" fill="hold" nodeType="afterGroup">
                            <p:stCondLst>
                              <p:cond delay="1000"/>
                            </p:stCondLst>
                            <p:childTnLst>
                              <p:par>
                                <p:cTn id="20" presetID="22" presetClass="entr" presetSubtype="8"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1000"/>
                                        <p:tgtEl>
                                          <p:spTgt spid="3"/>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1000"/>
                                        <p:tgtEl>
                                          <p:spTgt spid="13"/>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750"/>
                                        <p:tgtEl>
                                          <p:spTgt spid="12"/>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left)">
                                      <p:cBhvr>
                                        <p:cTn id="34" dur="2000"/>
                                        <p:tgtEl>
                                          <p:spTgt spid="23"/>
                                        </p:tgtEl>
                                      </p:cBhvr>
                                    </p:animEffect>
                                  </p:childTnLst>
                                </p:cTn>
                              </p:par>
                            </p:childTnLst>
                          </p:cTn>
                        </p:par>
                        <p:par>
                          <p:cTn id="35" fill="hold">
                            <p:stCondLst>
                              <p:cond delay="5750"/>
                            </p:stCondLst>
                            <p:childTnLst>
                              <p:par>
                                <p:cTn id="36" presetID="2" presetClass="entr" presetSubtype="4"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ppt_x"/>
                                          </p:val>
                                        </p:tav>
                                        <p:tav tm="100000">
                                          <p:val>
                                            <p:strVal val="#ppt_x"/>
                                          </p:val>
                                        </p:tav>
                                      </p:tavLst>
                                    </p:anim>
                                    <p:anim calcmode="lin" valueType="num">
                                      <p:cBhvr additive="base">
                                        <p:cTn id="3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1000"/>
                                        <p:tgtEl>
                                          <p:spTgt spid="5"/>
                                        </p:tgtEl>
                                      </p:cBhvr>
                                    </p:animEffect>
                                  </p:childTnLst>
                                </p:cTn>
                              </p:par>
                            </p:childTnLst>
                          </p:cTn>
                        </p:par>
                        <p:par>
                          <p:cTn id="45" fill="hold">
                            <p:stCondLst>
                              <p:cond delay="1000"/>
                            </p:stCondLst>
                            <p:childTnLst>
                              <p:par>
                                <p:cTn id="46" presetID="22" presetClass="entr" presetSubtype="8"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left)">
                                      <p:cBhvr>
                                        <p:cTn id="48" dur="1000"/>
                                        <p:tgtEl>
                                          <p:spTgt spid="17"/>
                                        </p:tgtEl>
                                      </p:cBhvr>
                                    </p:animEffect>
                                  </p:childTnLst>
                                </p:cTn>
                              </p:par>
                            </p:childTnLst>
                          </p:cTn>
                        </p:par>
                        <p:par>
                          <p:cTn id="49" fill="hold">
                            <p:stCondLst>
                              <p:cond delay="2000"/>
                            </p:stCondLst>
                            <p:childTnLst>
                              <p:par>
                                <p:cTn id="50" presetID="22" presetClass="entr" presetSubtype="4"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down)">
                                      <p:cBhvr>
                                        <p:cTn id="52" dur="1000"/>
                                        <p:tgtEl>
                                          <p:spTgt spid="15"/>
                                        </p:tgtEl>
                                      </p:cBhvr>
                                    </p:animEffect>
                                  </p:childTnLst>
                                </p:cTn>
                              </p:par>
                            </p:childTnLst>
                          </p:cTn>
                        </p:par>
                        <p:par>
                          <p:cTn id="53" fill="hold">
                            <p:stCondLst>
                              <p:cond delay="3000"/>
                            </p:stCondLst>
                            <p:childTnLst>
                              <p:par>
                                <p:cTn id="54" presetID="22" presetClass="entr" presetSubtype="8"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wipe(left)">
                                      <p:cBhvr>
                                        <p:cTn id="56" dur="1000"/>
                                        <p:tgtEl>
                                          <p:spTgt spid="20"/>
                                        </p:tgtEl>
                                      </p:cBhvr>
                                    </p:animEffect>
                                  </p:childTnLst>
                                </p:cTn>
                              </p:par>
                            </p:childTnLst>
                          </p:cTn>
                        </p:par>
                        <p:par>
                          <p:cTn id="57" fill="hold">
                            <p:stCondLst>
                              <p:cond delay="4000"/>
                            </p:stCondLst>
                            <p:childTnLst>
                              <p:par>
                                <p:cTn id="58" presetID="22" presetClass="entr" presetSubtype="8"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wipe(left)">
                                      <p:cBhvr>
                                        <p:cTn id="60" dur="1000"/>
                                        <p:tgtEl>
                                          <p:spTgt spid="22"/>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fade">
                                      <p:cBhvr>
                                        <p:cTn id="65" dur="1000"/>
                                        <p:tgtEl>
                                          <p:spTgt spid="9"/>
                                        </p:tgtEl>
                                      </p:cBhvr>
                                    </p:animEffect>
                                  </p:childTnLst>
                                </p:cTn>
                              </p:par>
                            </p:childTnLst>
                          </p:cTn>
                        </p:par>
                        <p:par>
                          <p:cTn id="66" fill="hold">
                            <p:stCondLst>
                              <p:cond delay="1000"/>
                            </p:stCondLst>
                            <p:childTnLst>
                              <p:par>
                                <p:cTn id="67" presetID="2" presetClass="entr" presetSubtype="4"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 calcmode="lin" valueType="num">
                                      <p:cBhvr additive="base">
                                        <p:cTn id="69" dur="1000" fill="hold"/>
                                        <p:tgtEl>
                                          <p:spTgt spid="11"/>
                                        </p:tgtEl>
                                        <p:attrNameLst>
                                          <p:attrName>ppt_x</p:attrName>
                                        </p:attrNameLst>
                                      </p:cBhvr>
                                      <p:tavLst>
                                        <p:tav tm="0">
                                          <p:val>
                                            <p:strVal val="#ppt_x"/>
                                          </p:val>
                                        </p:tav>
                                        <p:tav tm="100000">
                                          <p:val>
                                            <p:strVal val="#ppt_x"/>
                                          </p:val>
                                        </p:tav>
                                      </p:tavLst>
                                    </p:anim>
                                    <p:anim calcmode="lin" valueType="num">
                                      <p:cBhvr additive="base">
                                        <p:cTn id="70"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5" grpId="0"/>
      <p:bldP spid="9" grpId="0"/>
      <p:bldP spid="11" grpId="0"/>
      <p:bldP spid="10" grpId="0"/>
      <p:bldP spid="12"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395288" y="427038"/>
            <a:ext cx="89916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Palatino Linotype" panose="02040502050505030304" pitchFamily="18" charset="0"/>
              </a:defRPr>
            </a:lvl1pPr>
            <a:lvl2pPr marL="742950" indent="-285750" eaLnBrk="0" hangingPunct="0">
              <a:defRPr sz="900">
                <a:solidFill>
                  <a:schemeClr val="tx1"/>
                </a:solidFill>
                <a:latin typeface="Palatino Linotype" panose="02040502050505030304" pitchFamily="18" charset="0"/>
              </a:defRPr>
            </a:lvl2pPr>
            <a:lvl3pPr marL="1143000" indent="-228600" eaLnBrk="0" hangingPunct="0">
              <a:defRPr sz="900">
                <a:solidFill>
                  <a:schemeClr val="tx1"/>
                </a:solidFill>
                <a:latin typeface="Palatino Linotype" panose="02040502050505030304" pitchFamily="18" charset="0"/>
              </a:defRPr>
            </a:lvl3pPr>
            <a:lvl4pPr marL="1600200" indent="-228600" eaLnBrk="0" hangingPunct="0">
              <a:defRPr sz="900">
                <a:solidFill>
                  <a:schemeClr val="tx1"/>
                </a:solidFill>
                <a:latin typeface="Palatino Linotype" panose="02040502050505030304" pitchFamily="18" charset="0"/>
              </a:defRPr>
            </a:lvl4pPr>
            <a:lvl5pPr marL="2057400" indent="-228600" eaLnBrk="0" hangingPunct="0">
              <a:defRPr sz="900">
                <a:solidFill>
                  <a:schemeClr val="tx1"/>
                </a:solidFill>
                <a:latin typeface="Palatino Linotype" panose="02040502050505030304" pitchFamily="18" charset="0"/>
              </a:defRPr>
            </a:lvl5pPr>
            <a:lvl6pPr marL="2514600" indent="-228600"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r>
              <a:rPr lang="en-US" altLang="en-US" sz="4400" b="1" i="1" dirty="0">
                <a:solidFill>
                  <a:srgbClr val="CC6600"/>
                </a:solidFill>
              </a:rPr>
              <a:t>Those things,</a:t>
            </a:r>
          </a:p>
          <a:p>
            <a:pPr algn="ctr" eaLnBrk="1" hangingPunct="1"/>
            <a:r>
              <a:rPr lang="en-US" altLang="en-US" sz="4400" b="1" i="1" dirty="0">
                <a:solidFill>
                  <a:srgbClr val="CC6600"/>
                </a:solidFill>
              </a:rPr>
              <a:t>which ye have both learned,</a:t>
            </a:r>
          </a:p>
          <a:p>
            <a:pPr algn="ctr" eaLnBrk="1" hangingPunct="1"/>
            <a:r>
              <a:rPr lang="en-US" altLang="en-US" sz="4400" b="1" i="1" dirty="0">
                <a:solidFill>
                  <a:srgbClr val="CC6600"/>
                </a:solidFill>
              </a:rPr>
              <a:t>and received, and heard,</a:t>
            </a:r>
          </a:p>
          <a:p>
            <a:pPr algn="ctr" eaLnBrk="1" hangingPunct="1"/>
            <a:r>
              <a:rPr lang="en-US" altLang="en-US" sz="4400" b="1" i="1" dirty="0">
                <a:solidFill>
                  <a:srgbClr val="CC6600"/>
                </a:solidFill>
              </a:rPr>
              <a:t>and seen in me,</a:t>
            </a:r>
          </a:p>
        </p:txBody>
      </p:sp>
      <p:sp>
        <p:nvSpPr>
          <p:cNvPr id="8" name="TextBox 7"/>
          <p:cNvSpPr txBox="1">
            <a:spLocks noChangeArrowheads="1"/>
          </p:cNvSpPr>
          <p:nvPr/>
        </p:nvSpPr>
        <p:spPr bwMode="auto">
          <a:xfrm>
            <a:off x="3290888" y="6523038"/>
            <a:ext cx="3352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Palatino Linotype" panose="02040502050505030304" pitchFamily="18" charset="0"/>
              </a:defRPr>
            </a:lvl1pPr>
            <a:lvl2pPr marL="742950" indent="-285750" eaLnBrk="0" hangingPunct="0">
              <a:defRPr sz="900">
                <a:solidFill>
                  <a:schemeClr val="tx1"/>
                </a:solidFill>
                <a:latin typeface="Palatino Linotype" panose="02040502050505030304" pitchFamily="18" charset="0"/>
              </a:defRPr>
            </a:lvl2pPr>
            <a:lvl3pPr marL="1143000" indent="-228600" eaLnBrk="0" hangingPunct="0">
              <a:defRPr sz="900">
                <a:solidFill>
                  <a:schemeClr val="tx1"/>
                </a:solidFill>
                <a:latin typeface="Palatino Linotype" panose="02040502050505030304" pitchFamily="18" charset="0"/>
              </a:defRPr>
            </a:lvl3pPr>
            <a:lvl4pPr marL="1600200" indent="-228600" eaLnBrk="0" hangingPunct="0">
              <a:defRPr sz="900">
                <a:solidFill>
                  <a:schemeClr val="tx1"/>
                </a:solidFill>
                <a:latin typeface="Palatino Linotype" panose="02040502050505030304" pitchFamily="18" charset="0"/>
              </a:defRPr>
            </a:lvl4pPr>
            <a:lvl5pPr marL="2057400" indent="-228600" eaLnBrk="0" hangingPunct="0">
              <a:defRPr sz="900">
                <a:solidFill>
                  <a:schemeClr val="tx1"/>
                </a:solidFill>
                <a:latin typeface="Palatino Linotype" panose="02040502050505030304" pitchFamily="18" charset="0"/>
              </a:defRPr>
            </a:lvl5pPr>
            <a:lvl6pPr marL="2514600" indent="-228600"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r>
              <a:rPr lang="en-US" altLang="en-US" sz="1400" b="1" dirty="0">
                <a:solidFill>
                  <a:srgbClr val="FF0000"/>
                </a:solidFill>
              </a:rPr>
              <a:t>Romans 2:16</a:t>
            </a:r>
          </a:p>
        </p:txBody>
      </p:sp>
      <p:sp>
        <p:nvSpPr>
          <p:cNvPr id="10" name="TextBox 9"/>
          <p:cNvSpPr txBox="1">
            <a:spLocks noChangeArrowheads="1"/>
          </p:cNvSpPr>
          <p:nvPr/>
        </p:nvSpPr>
        <p:spPr bwMode="auto">
          <a:xfrm>
            <a:off x="487363" y="4160838"/>
            <a:ext cx="9296400"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Palatino Linotype" panose="02040502050505030304" pitchFamily="18" charset="0"/>
              </a:defRPr>
            </a:lvl1pPr>
            <a:lvl2pPr marL="742950" indent="-285750" eaLnBrk="0" hangingPunct="0">
              <a:defRPr sz="900">
                <a:solidFill>
                  <a:schemeClr val="tx1"/>
                </a:solidFill>
                <a:latin typeface="Palatino Linotype" panose="02040502050505030304" pitchFamily="18" charset="0"/>
              </a:defRPr>
            </a:lvl2pPr>
            <a:lvl3pPr marL="1143000" indent="-228600" eaLnBrk="0" hangingPunct="0">
              <a:defRPr sz="900">
                <a:solidFill>
                  <a:schemeClr val="tx1"/>
                </a:solidFill>
                <a:latin typeface="Palatino Linotype" panose="02040502050505030304" pitchFamily="18" charset="0"/>
              </a:defRPr>
            </a:lvl3pPr>
            <a:lvl4pPr marL="1600200" indent="-228600" eaLnBrk="0" hangingPunct="0">
              <a:defRPr sz="900">
                <a:solidFill>
                  <a:schemeClr val="tx1"/>
                </a:solidFill>
                <a:latin typeface="Palatino Linotype" panose="02040502050505030304" pitchFamily="18" charset="0"/>
              </a:defRPr>
            </a:lvl4pPr>
            <a:lvl5pPr marL="2057400" indent="-228600" eaLnBrk="0" hangingPunct="0">
              <a:defRPr sz="900">
                <a:solidFill>
                  <a:schemeClr val="tx1"/>
                </a:solidFill>
                <a:latin typeface="Palatino Linotype" panose="02040502050505030304" pitchFamily="18" charset="0"/>
              </a:defRPr>
            </a:lvl5pPr>
            <a:lvl6pPr marL="2514600" indent="-228600"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r>
              <a:rPr lang="en-US" altLang="en-US" sz="5400" b="1" i="1" dirty="0">
                <a:solidFill>
                  <a:srgbClr val="CC6600"/>
                </a:solidFill>
              </a:rPr>
              <a:t>and the God of peace</a:t>
            </a:r>
          </a:p>
          <a:p>
            <a:pPr algn="ctr" eaLnBrk="1" hangingPunct="1"/>
            <a:r>
              <a:rPr lang="en-US" altLang="en-US" sz="5400" b="1" i="1" dirty="0">
                <a:solidFill>
                  <a:srgbClr val="CC6600"/>
                </a:solidFill>
              </a:rPr>
              <a:t>shall be with you.</a:t>
            </a:r>
          </a:p>
          <a:p>
            <a:pPr eaLnBrk="1" hangingPunct="1"/>
            <a:endParaRPr lang="en-US" altLang="en-US" b="1" dirty="0">
              <a:solidFill>
                <a:srgbClr val="CC6600"/>
              </a:solidFill>
            </a:endParaRPr>
          </a:p>
        </p:txBody>
      </p:sp>
      <p:sp>
        <p:nvSpPr>
          <p:cNvPr id="12" name="TextBox 11"/>
          <p:cNvSpPr txBox="1"/>
          <p:nvPr/>
        </p:nvSpPr>
        <p:spPr>
          <a:xfrm>
            <a:off x="7787481" y="2996407"/>
            <a:ext cx="1448593" cy="461962"/>
          </a:xfrm>
          <a:prstGeom prst="rect">
            <a:avLst/>
          </a:prstGeom>
          <a:noFill/>
        </p:spPr>
        <p:txBody>
          <a:bodyPr wrap="square">
            <a:spAutoFit/>
          </a:bodyPr>
          <a:lstStyle/>
          <a:p>
            <a:pPr>
              <a:defRPr/>
            </a:pPr>
            <a:r>
              <a:rPr lang="en-US" sz="2400" dirty="0">
                <a:solidFill>
                  <a:schemeClr val="bg1">
                    <a:lumMod val="95000"/>
                  </a:schemeClr>
                </a:solidFill>
                <a:latin typeface="Lucida Handwriting" pitchFamily="66" charset="0"/>
              </a:rPr>
              <a:t>- </a:t>
            </a:r>
            <a:r>
              <a:rPr lang="en-US" sz="2400" b="1" dirty="0">
                <a:latin typeface="Lucida Handwriting" pitchFamily="66" charset="0"/>
              </a:rPr>
              <a:t>Paul</a:t>
            </a:r>
            <a:endParaRPr lang="en-US" sz="2800" b="1" dirty="0">
              <a:latin typeface="Lucida Handwriting" pitchFamily="66" charset="0"/>
            </a:endParaRPr>
          </a:p>
        </p:txBody>
      </p:sp>
      <p:sp>
        <p:nvSpPr>
          <p:cNvPr id="7" name="TextBox 6"/>
          <p:cNvSpPr txBox="1">
            <a:spLocks noChangeArrowheads="1"/>
          </p:cNvSpPr>
          <p:nvPr/>
        </p:nvSpPr>
        <p:spPr bwMode="auto">
          <a:xfrm>
            <a:off x="3900488" y="3094038"/>
            <a:ext cx="2133600"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Palatino Linotype" panose="02040502050505030304" pitchFamily="18" charset="0"/>
              </a:defRPr>
            </a:lvl1pPr>
            <a:lvl2pPr marL="742950" indent="-285750" eaLnBrk="0" hangingPunct="0">
              <a:defRPr sz="900">
                <a:solidFill>
                  <a:schemeClr val="tx1"/>
                </a:solidFill>
                <a:latin typeface="Palatino Linotype" panose="02040502050505030304" pitchFamily="18" charset="0"/>
              </a:defRPr>
            </a:lvl2pPr>
            <a:lvl3pPr marL="1143000" indent="-228600" eaLnBrk="0" hangingPunct="0">
              <a:defRPr sz="900">
                <a:solidFill>
                  <a:schemeClr val="tx1"/>
                </a:solidFill>
                <a:latin typeface="Palatino Linotype" panose="02040502050505030304" pitchFamily="18" charset="0"/>
              </a:defRPr>
            </a:lvl3pPr>
            <a:lvl4pPr marL="1600200" indent="-228600" eaLnBrk="0" hangingPunct="0">
              <a:defRPr sz="900">
                <a:solidFill>
                  <a:schemeClr val="tx1"/>
                </a:solidFill>
                <a:latin typeface="Palatino Linotype" panose="02040502050505030304" pitchFamily="18" charset="0"/>
              </a:defRPr>
            </a:lvl4pPr>
            <a:lvl5pPr marL="2057400" indent="-228600" eaLnBrk="0" hangingPunct="0">
              <a:defRPr sz="900">
                <a:solidFill>
                  <a:schemeClr val="tx1"/>
                </a:solidFill>
                <a:latin typeface="Palatino Linotype" panose="02040502050505030304" pitchFamily="18" charset="0"/>
              </a:defRPr>
            </a:lvl5pPr>
            <a:lvl6pPr marL="2514600" indent="-228600"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r>
              <a:rPr lang="en-US" altLang="en-US" sz="6600" b="1" i="1" dirty="0">
                <a:solidFill>
                  <a:srgbClr val="CC6600"/>
                </a:solidFill>
              </a:rPr>
              <a:t>do:</a:t>
            </a:r>
          </a:p>
          <a:p>
            <a:pPr algn="ctr" eaLnBrk="1" hangingPunct="1"/>
            <a:endParaRPr lang="en-US" altLang="en-US" dirty="0"/>
          </a:p>
        </p:txBody>
      </p:sp>
      <p:cxnSp>
        <p:nvCxnSpPr>
          <p:cNvPr id="3" name="Straight Connector 2"/>
          <p:cNvCxnSpPr/>
          <p:nvPr/>
        </p:nvCxnSpPr>
        <p:spPr bwMode="auto">
          <a:xfrm>
            <a:off x="5882481" y="3094038"/>
            <a:ext cx="761207" cy="0"/>
          </a:xfrm>
          <a:prstGeom prst="line">
            <a:avLst/>
          </a:prstGeom>
          <a:solidFill>
            <a:schemeClr val="accent1"/>
          </a:solidFill>
          <a:ln w="28575" cap="flat" cmpd="sng" algn="ctr">
            <a:solidFill>
              <a:srgbClr val="CC6600"/>
            </a:solidFill>
            <a:prstDash val="solid"/>
            <a:round/>
            <a:headEnd type="none" w="med" len="med"/>
            <a:tailEnd type="none" w="med" len="med"/>
          </a:ln>
          <a:effectLst/>
        </p:spPr>
      </p:cxnSp>
      <p:cxnSp>
        <p:nvCxnSpPr>
          <p:cNvPr id="5" name="Straight Arrow Connector 4"/>
          <p:cNvCxnSpPr/>
          <p:nvPr/>
        </p:nvCxnSpPr>
        <p:spPr bwMode="auto">
          <a:xfrm>
            <a:off x="6643688" y="3094038"/>
            <a:ext cx="1372393" cy="133350"/>
          </a:xfrm>
          <a:prstGeom prst="straightConnector1">
            <a:avLst/>
          </a:prstGeom>
          <a:solidFill>
            <a:schemeClr val="accent1"/>
          </a:solidFill>
          <a:ln w="28575" cap="flat" cmpd="sng" algn="ctr">
            <a:solidFill>
              <a:srgbClr val="CC6600"/>
            </a:solidFill>
            <a:prstDash val="solid"/>
            <a:round/>
            <a:headEnd type="none" w="med" len="med"/>
            <a:tailEnd type="triangle"/>
          </a:ln>
          <a:effectLst/>
        </p:spPr>
      </p:cxn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nodeType="withGroup">
                            <p:stCondLst>
                              <p:cond delay="10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750"/>
                                        <p:tgtEl>
                                          <p:spTgt spid="12"/>
                                        </p:tgtEl>
                                      </p:cBhvr>
                                    </p:animEffect>
                                  </p:childTnLst>
                                </p:cTn>
                              </p:par>
                            </p:childTnLst>
                          </p:cTn>
                        </p:par>
                        <p:par>
                          <p:cTn id="20" fill="hold">
                            <p:stCondLst>
                              <p:cond delay="3750"/>
                            </p:stCondLst>
                            <p:childTnLst>
                              <p:par>
                                <p:cTn id="21" presetID="23" presetClass="entr" presetSubtype="528" fill="hold" nodeType="after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 calcmode="lin" valueType="num">
                                      <p:cBhvr>
                                        <p:cTn id="2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7">
                                            <p:txEl>
                                              <p:pRg st="0" end="0"/>
                                            </p:txEl>
                                          </p:spTgt>
                                        </p:tgtEl>
                                        <p:attrNameLst>
                                          <p:attrName>ppt_h</p:attrName>
                                        </p:attrNameLst>
                                      </p:cBhvr>
                                      <p:tavLst>
                                        <p:tav tm="0">
                                          <p:val>
                                            <p:fltVal val="0"/>
                                          </p:val>
                                        </p:tav>
                                        <p:tav tm="100000">
                                          <p:val>
                                            <p:strVal val="#ppt_h"/>
                                          </p:val>
                                        </p:tav>
                                      </p:tavLst>
                                    </p:anim>
                                    <p:anim calcmode="lin" valueType="num">
                                      <p:cBhvr>
                                        <p:cTn id="25" dur="500" fill="hold"/>
                                        <p:tgtEl>
                                          <p:spTgt spid="7">
                                            <p:txEl>
                                              <p:pRg st="0" end="0"/>
                                            </p:txEl>
                                          </p:spTgt>
                                        </p:tgtEl>
                                        <p:attrNameLst>
                                          <p:attrName>ppt_x</p:attrName>
                                        </p:attrNameLst>
                                      </p:cBhvr>
                                      <p:tavLst>
                                        <p:tav tm="0">
                                          <p:val>
                                            <p:fltVal val="0.5"/>
                                          </p:val>
                                        </p:tav>
                                        <p:tav tm="100000">
                                          <p:val>
                                            <p:strVal val="#ppt_x"/>
                                          </p:val>
                                        </p:tav>
                                      </p:tavLst>
                                    </p:anim>
                                    <p:anim calcmode="lin" valueType="num">
                                      <p:cBhvr>
                                        <p:cTn id="26" dur="500" fill="hold"/>
                                        <p:tgtEl>
                                          <p:spTgt spid="7">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385" decel="100000"/>
                                        <p:tgtEl>
                                          <p:spTgt spid="10"/>
                                        </p:tgtEl>
                                      </p:cBhvr>
                                    </p:animEffect>
                                    <p:animScale>
                                      <p:cBhvr>
                                        <p:cTn id="32" dur="385" decel="100000"/>
                                        <p:tgtEl>
                                          <p:spTgt spid="10"/>
                                        </p:tgtEl>
                                      </p:cBhvr>
                                      <p:from x="10000" y="10000"/>
                                      <p:to x="200000" y="450000"/>
                                    </p:animScale>
                                    <p:animScale>
                                      <p:cBhvr>
                                        <p:cTn id="33" dur="615" accel="100000" fill="hold">
                                          <p:stCondLst>
                                            <p:cond delay="385"/>
                                          </p:stCondLst>
                                        </p:cTn>
                                        <p:tgtEl>
                                          <p:spTgt spid="10"/>
                                        </p:tgtEl>
                                      </p:cBhvr>
                                      <p:from x="200000" y="450000"/>
                                      <p:to x="100000" y="100000"/>
                                    </p:animScale>
                                    <p:set>
                                      <p:cBhvr>
                                        <p:cTn id="34" dur="385" fill="hold"/>
                                        <p:tgtEl>
                                          <p:spTgt spid="10"/>
                                        </p:tgtEl>
                                        <p:attrNameLst>
                                          <p:attrName>ppt_x</p:attrName>
                                        </p:attrNameLst>
                                      </p:cBhvr>
                                      <p:to>
                                        <p:strVal val="(0.5)"/>
                                      </p:to>
                                    </p:set>
                                    <p:anim from="(0.5)" to="(#ppt_x)" calcmode="lin" valueType="num">
                                      <p:cBhvr>
                                        <p:cTn id="35" dur="615" accel="100000" fill="hold">
                                          <p:stCondLst>
                                            <p:cond delay="385"/>
                                          </p:stCondLst>
                                        </p:cTn>
                                        <p:tgtEl>
                                          <p:spTgt spid="10"/>
                                        </p:tgtEl>
                                        <p:attrNameLst>
                                          <p:attrName>ppt_x</p:attrName>
                                        </p:attrNameLst>
                                      </p:cBhvr>
                                    </p:anim>
                                    <p:set>
                                      <p:cBhvr>
                                        <p:cTn id="36" dur="385" fill="hold"/>
                                        <p:tgtEl>
                                          <p:spTgt spid="10"/>
                                        </p:tgtEl>
                                        <p:attrNameLst>
                                          <p:attrName>ppt_y</p:attrName>
                                        </p:attrNameLst>
                                      </p:cBhvr>
                                      <p:to>
                                        <p:strVal val="(#ppt_y+0.4)"/>
                                      </p:to>
                                    </p:set>
                                    <p:anim from="(#ppt_y+0.4)" to="(#ppt_y)" calcmode="lin" valueType="num">
                                      <p:cBhvr>
                                        <p:cTn id="37" dur="615" accel="100000" fill="hold">
                                          <p:stCondLst>
                                            <p:cond delay="385"/>
                                          </p:stCondLst>
                                        </p:cTn>
                                        <p:tgtEl>
                                          <p:spTgt spid="10"/>
                                        </p:tgtEl>
                                        <p:attrNameLst>
                                          <p:attrName>ppt_y</p:attrName>
                                        </p:attrNameLst>
                                      </p:cBhvr>
                                    </p:anim>
                                  </p:childTnLst>
                                </p:cTn>
                              </p:par>
                            </p:childTnLst>
                          </p:cTn>
                        </p:par>
                        <p:par>
                          <p:cTn id="38" fill="hold">
                            <p:stCondLst>
                              <p:cond delay="1000"/>
                            </p:stCondLst>
                            <p:childTnLst>
                              <p:par>
                                <p:cTn id="39" presetID="2" presetClass="entr" presetSubtype="4"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1" name="TextBox 10"/>
          <p:cNvSpPr txBox="1">
            <a:spLocks noChangeArrowheads="1"/>
          </p:cNvSpPr>
          <p:nvPr/>
        </p:nvSpPr>
        <p:spPr bwMode="auto">
          <a:xfrm>
            <a:off x="852488" y="503238"/>
            <a:ext cx="80772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Palatino Linotype" panose="02040502050505030304" pitchFamily="18" charset="0"/>
              </a:defRPr>
            </a:lvl1pPr>
            <a:lvl2pPr marL="742950" indent="-285750" eaLnBrk="0" hangingPunct="0">
              <a:defRPr sz="900">
                <a:solidFill>
                  <a:schemeClr val="tx1"/>
                </a:solidFill>
                <a:latin typeface="Palatino Linotype" panose="02040502050505030304" pitchFamily="18" charset="0"/>
              </a:defRPr>
            </a:lvl2pPr>
            <a:lvl3pPr marL="1143000" indent="-228600" eaLnBrk="0" hangingPunct="0">
              <a:defRPr sz="900">
                <a:solidFill>
                  <a:schemeClr val="tx1"/>
                </a:solidFill>
                <a:latin typeface="Palatino Linotype" panose="02040502050505030304" pitchFamily="18" charset="0"/>
              </a:defRPr>
            </a:lvl3pPr>
            <a:lvl4pPr marL="1600200" indent="-228600" eaLnBrk="0" hangingPunct="0">
              <a:defRPr sz="900">
                <a:solidFill>
                  <a:schemeClr val="tx1"/>
                </a:solidFill>
                <a:latin typeface="Palatino Linotype" panose="02040502050505030304" pitchFamily="18" charset="0"/>
              </a:defRPr>
            </a:lvl4pPr>
            <a:lvl5pPr marL="2057400" indent="-228600" eaLnBrk="0" hangingPunct="0">
              <a:defRPr sz="900">
                <a:solidFill>
                  <a:schemeClr val="tx1"/>
                </a:solidFill>
                <a:latin typeface="Palatino Linotype" panose="02040502050505030304" pitchFamily="18" charset="0"/>
              </a:defRPr>
            </a:lvl5pPr>
            <a:lvl6pPr marL="2514600" indent="-228600"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r>
              <a:rPr lang="en-US" altLang="en-US" sz="3200" b="1" dirty="0">
                <a:solidFill>
                  <a:srgbClr val="CC6600"/>
                </a:solidFill>
                <a:latin typeface="Times New Roman" panose="02020603050405020304" pitchFamily="18" charset="0"/>
                <a:cs typeface="Times New Roman" panose="02020603050405020304" pitchFamily="18" charset="0"/>
              </a:rPr>
              <a:t> If any man think himself</a:t>
            </a:r>
          </a:p>
          <a:p>
            <a:pPr algn="ctr" eaLnBrk="1" hangingPunct="1"/>
            <a:r>
              <a:rPr lang="en-US" altLang="en-US" sz="3200" b="1" dirty="0">
                <a:solidFill>
                  <a:srgbClr val="CC6600"/>
                </a:solidFill>
                <a:latin typeface="Times New Roman" panose="02020603050405020304" pitchFamily="18" charset="0"/>
                <a:cs typeface="Times New Roman" panose="02020603050405020304" pitchFamily="18" charset="0"/>
              </a:rPr>
              <a:t>to be a prophet,</a:t>
            </a:r>
          </a:p>
        </p:txBody>
      </p:sp>
      <p:sp>
        <p:nvSpPr>
          <p:cNvPr id="13" name="TextBox 12"/>
          <p:cNvSpPr txBox="1">
            <a:spLocks noChangeArrowheads="1"/>
          </p:cNvSpPr>
          <p:nvPr/>
        </p:nvSpPr>
        <p:spPr bwMode="auto">
          <a:xfrm>
            <a:off x="1234281" y="4084637"/>
            <a:ext cx="7391400"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Palatino Linotype" panose="02040502050505030304" pitchFamily="18" charset="0"/>
              </a:defRPr>
            </a:lvl1pPr>
            <a:lvl2pPr marL="742950" indent="-285750" eaLnBrk="0" hangingPunct="0">
              <a:defRPr sz="900">
                <a:solidFill>
                  <a:schemeClr val="tx1"/>
                </a:solidFill>
                <a:latin typeface="Palatino Linotype" panose="02040502050505030304" pitchFamily="18" charset="0"/>
              </a:defRPr>
            </a:lvl2pPr>
            <a:lvl3pPr marL="1143000" indent="-228600" eaLnBrk="0" hangingPunct="0">
              <a:defRPr sz="900">
                <a:solidFill>
                  <a:schemeClr val="tx1"/>
                </a:solidFill>
                <a:latin typeface="Palatino Linotype" panose="02040502050505030304" pitchFamily="18" charset="0"/>
              </a:defRPr>
            </a:lvl3pPr>
            <a:lvl4pPr marL="1600200" indent="-228600" eaLnBrk="0" hangingPunct="0">
              <a:defRPr sz="900">
                <a:solidFill>
                  <a:schemeClr val="tx1"/>
                </a:solidFill>
                <a:latin typeface="Palatino Linotype" panose="02040502050505030304" pitchFamily="18" charset="0"/>
              </a:defRPr>
            </a:lvl4pPr>
            <a:lvl5pPr marL="2057400" indent="-228600" eaLnBrk="0" hangingPunct="0">
              <a:defRPr sz="900">
                <a:solidFill>
                  <a:schemeClr val="tx1"/>
                </a:solidFill>
                <a:latin typeface="Palatino Linotype" panose="02040502050505030304" pitchFamily="18" charset="0"/>
              </a:defRPr>
            </a:lvl5pPr>
            <a:lvl6pPr marL="2514600" indent="-228600"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r>
              <a:rPr lang="en-US" altLang="en-US" sz="4000" b="1" dirty="0">
                <a:solidFill>
                  <a:srgbClr val="CC6600"/>
                </a:solidFill>
                <a:latin typeface="Times New Roman" panose="02020603050405020304" pitchFamily="18" charset="0"/>
                <a:cs typeface="Times New Roman" panose="02020603050405020304" pitchFamily="18" charset="0"/>
              </a:rPr>
              <a:t>But if any man be ignorant,</a:t>
            </a:r>
          </a:p>
          <a:p>
            <a:pPr algn="just" eaLnBrk="1" hangingPunct="1"/>
            <a:endParaRPr lang="en-US" altLang="en-US" b="1" dirty="0">
              <a:solidFill>
                <a:srgbClr val="CC6600"/>
              </a:solidFill>
              <a:latin typeface="Times New Roman" panose="02020603050405020304" pitchFamily="18" charset="0"/>
              <a:cs typeface="Times New Roman" panose="02020603050405020304" pitchFamily="18" charset="0"/>
            </a:endParaRPr>
          </a:p>
        </p:txBody>
      </p:sp>
      <p:sp>
        <p:nvSpPr>
          <p:cNvPr id="14" name="TextBox 13"/>
          <p:cNvSpPr txBox="1">
            <a:spLocks noChangeArrowheads="1"/>
          </p:cNvSpPr>
          <p:nvPr/>
        </p:nvSpPr>
        <p:spPr bwMode="auto">
          <a:xfrm>
            <a:off x="0" y="4770437"/>
            <a:ext cx="9783763"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Palatino Linotype" panose="02040502050505030304" pitchFamily="18" charset="0"/>
              </a:defRPr>
            </a:lvl1pPr>
            <a:lvl2pPr marL="742950" indent="-285750" eaLnBrk="0" hangingPunct="0">
              <a:defRPr sz="900">
                <a:solidFill>
                  <a:schemeClr val="tx1"/>
                </a:solidFill>
                <a:latin typeface="Palatino Linotype" panose="02040502050505030304" pitchFamily="18" charset="0"/>
              </a:defRPr>
            </a:lvl2pPr>
            <a:lvl3pPr marL="1143000" indent="-228600" eaLnBrk="0" hangingPunct="0">
              <a:defRPr sz="900">
                <a:solidFill>
                  <a:schemeClr val="tx1"/>
                </a:solidFill>
                <a:latin typeface="Palatino Linotype" panose="02040502050505030304" pitchFamily="18" charset="0"/>
              </a:defRPr>
            </a:lvl3pPr>
            <a:lvl4pPr marL="1600200" indent="-228600" eaLnBrk="0" hangingPunct="0">
              <a:defRPr sz="900">
                <a:solidFill>
                  <a:schemeClr val="tx1"/>
                </a:solidFill>
                <a:latin typeface="Palatino Linotype" panose="02040502050505030304" pitchFamily="18" charset="0"/>
              </a:defRPr>
            </a:lvl4pPr>
            <a:lvl5pPr marL="2057400" indent="-228600" eaLnBrk="0" hangingPunct="0">
              <a:defRPr sz="900">
                <a:solidFill>
                  <a:schemeClr val="tx1"/>
                </a:solidFill>
                <a:latin typeface="Palatino Linotype" panose="02040502050505030304" pitchFamily="18" charset="0"/>
              </a:defRPr>
            </a:lvl5pPr>
            <a:lvl6pPr marL="2514600" indent="-228600"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r>
              <a:rPr lang="en-US" altLang="en-US" sz="8000" b="1" dirty="0">
                <a:solidFill>
                  <a:srgbClr val="CC6600"/>
                </a:solidFill>
                <a:latin typeface="Times New Roman" panose="02020603050405020304" pitchFamily="18" charset="0"/>
                <a:cs typeface="Times New Roman" panose="02020603050405020304" pitchFamily="18" charset="0"/>
              </a:rPr>
              <a:t>let him be ignorant.</a:t>
            </a:r>
          </a:p>
          <a:p>
            <a:pPr eaLnBrk="1" hangingPunct="1"/>
            <a:endParaRPr lang="en-US" altLang="en-US" b="1" dirty="0">
              <a:solidFill>
                <a:srgbClr val="CC6600"/>
              </a:solidFill>
              <a:latin typeface="Times New Roman" panose="02020603050405020304" pitchFamily="18" charset="0"/>
              <a:cs typeface="Times New Roman" panose="02020603050405020304" pitchFamily="18" charset="0"/>
            </a:endParaRPr>
          </a:p>
        </p:txBody>
      </p:sp>
      <p:sp>
        <p:nvSpPr>
          <p:cNvPr id="15" name="TextBox 14"/>
          <p:cNvSpPr txBox="1">
            <a:spLocks noChangeArrowheads="1"/>
          </p:cNvSpPr>
          <p:nvPr/>
        </p:nvSpPr>
        <p:spPr bwMode="auto">
          <a:xfrm>
            <a:off x="3276600" y="1482725"/>
            <a:ext cx="3276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Palatino Linotype" panose="02040502050505030304" pitchFamily="18" charset="0"/>
              </a:defRPr>
            </a:lvl1pPr>
            <a:lvl2pPr marL="742950" indent="-285750" eaLnBrk="0" hangingPunct="0">
              <a:defRPr sz="900">
                <a:solidFill>
                  <a:schemeClr val="tx1"/>
                </a:solidFill>
                <a:latin typeface="Palatino Linotype" panose="02040502050505030304" pitchFamily="18" charset="0"/>
              </a:defRPr>
            </a:lvl2pPr>
            <a:lvl3pPr marL="1143000" indent="-228600" eaLnBrk="0" hangingPunct="0">
              <a:defRPr sz="900">
                <a:solidFill>
                  <a:schemeClr val="tx1"/>
                </a:solidFill>
                <a:latin typeface="Palatino Linotype" panose="02040502050505030304" pitchFamily="18" charset="0"/>
              </a:defRPr>
            </a:lvl3pPr>
            <a:lvl4pPr marL="1600200" indent="-228600" eaLnBrk="0" hangingPunct="0">
              <a:defRPr sz="900">
                <a:solidFill>
                  <a:schemeClr val="tx1"/>
                </a:solidFill>
                <a:latin typeface="Palatino Linotype" panose="02040502050505030304" pitchFamily="18" charset="0"/>
              </a:defRPr>
            </a:lvl4pPr>
            <a:lvl5pPr marL="2057400" indent="-228600" eaLnBrk="0" hangingPunct="0">
              <a:defRPr sz="900">
                <a:solidFill>
                  <a:schemeClr val="tx1"/>
                </a:solidFill>
                <a:latin typeface="Palatino Linotype" panose="02040502050505030304" pitchFamily="18" charset="0"/>
              </a:defRPr>
            </a:lvl5pPr>
            <a:lvl6pPr marL="2514600" indent="-228600"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r>
              <a:rPr lang="en-US" altLang="en-US" sz="3200" b="1">
                <a:solidFill>
                  <a:srgbClr val="CC6600"/>
                </a:solidFill>
                <a:latin typeface="Times New Roman" panose="02020603050405020304" pitchFamily="18" charset="0"/>
                <a:cs typeface="Times New Roman" panose="02020603050405020304" pitchFamily="18" charset="0"/>
              </a:rPr>
              <a:t>or spiritual, </a:t>
            </a:r>
          </a:p>
        </p:txBody>
      </p:sp>
      <p:sp>
        <p:nvSpPr>
          <p:cNvPr id="16" name="TextBox 15"/>
          <p:cNvSpPr txBox="1">
            <a:spLocks noChangeArrowheads="1"/>
          </p:cNvSpPr>
          <p:nvPr/>
        </p:nvSpPr>
        <p:spPr bwMode="auto">
          <a:xfrm>
            <a:off x="1234281" y="2019300"/>
            <a:ext cx="73152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Palatino Linotype" panose="02040502050505030304" pitchFamily="18" charset="0"/>
              </a:defRPr>
            </a:lvl1pPr>
            <a:lvl2pPr marL="742950" indent="-285750" eaLnBrk="0" hangingPunct="0">
              <a:defRPr sz="900">
                <a:solidFill>
                  <a:schemeClr val="tx1"/>
                </a:solidFill>
                <a:latin typeface="Palatino Linotype" panose="02040502050505030304" pitchFamily="18" charset="0"/>
              </a:defRPr>
            </a:lvl2pPr>
            <a:lvl3pPr marL="1143000" indent="-228600" eaLnBrk="0" hangingPunct="0">
              <a:defRPr sz="900">
                <a:solidFill>
                  <a:schemeClr val="tx1"/>
                </a:solidFill>
                <a:latin typeface="Palatino Linotype" panose="02040502050505030304" pitchFamily="18" charset="0"/>
              </a:defRPr>
            </a:lvl3pPr>
            <a:lvl4pPr marL="1600200" indent="-228600" eaLnBrk="0" hangingPunct="0">
              <a:defRPr sz="900">
                <a:solidFill>
                  <a:schemeClr val="tx1"/>
                </a:solidFill>
                <a:latin typeface="Palatino Linotype" panose="02040502050505030304" pitchFamily="18" charset="0"/>
              </a:defRPr>
            </a:lvl4pPr>
            <a:lvl5pPr marL="2057400" indent="-228600" eaLnBrk="0" hangingPunct="0">
              <a:defRPr sz="900">
                <a:solidFill>
                  <a:schemeClr val="tx1"/>
                </a:solidFill>
                <a:latin typeface="Palatino Linotype" panose="02040502050505030304" pitchFamily="18" charset="0"/>
              </a:defRPr>
            </a:lvl5pPr>
            <a:lvl6pPr marL="2514600" indent="-228600"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r>
              <a:rPr lang="en-US" altLang="en-US" sz="3200" b="1" dirty="0">
                <a:solidFill>
                  <a:srgbClr val="CC6600"/>
                </a:solidFill>
                <a:latin typeface="Times New Roman" panose="02020603050405020304" pitchFamily="18" charset="0"/>
                <a:cs typeface="Times New Roman" panose="02020603050405020304" pitchFamily="18" charset="0"/>
              </a:rPr>
              <a:t>let him acknowledge</a:t>
            </a:r>
          </a:p>
          <a:p>
            <a:pPr algn="ctr" eaLnBrk="1" hangingPunct="1"/>
            <a:r>
              <a:rPr lang="en-US" altLang="en-US" sz="3200" b="1" dirty="0">
                <a:solidFill>
                  <a:srgbClr val="CC6600"/>
                </a:solidFill>
                <a:latin typeface="Times New Roman" panose="02020603050405020304" pitchFamily="18" charset="0"/>
                <a:cs typeface="Times New Roman" panose="02020603050405020304" pitchFamily="18" charset="0"/>
              </a:rPr>
              <a:t>that the things that I write unto you</a:t>
            </a:r>
          </a:p>
          <a:p>
            <a:pPr eaLnBrk="1" hangingPunct="1"/>
            <a:endParaRPr lang="en-US" altLang="en-US" b="1" dirty="0">
              <a:solidFill>
                <a:srgbClr val="CC6600"/>
              </a:solidFill>
              <a:latin typeface="Times New Roman" panose="02020603050405020304" pitchFamily="18" charset="0"/>
              <a:cs typeface="Times New Roman" panose="02020603050405020304" pitchFamily="18" charset="0"/>
            </a:endParaRPr>
          </a:p>
        </p:txBody>
      </p:sp>
      <p:sp>
        <p:nvSpPr>
          <p:cNvPr id="17" name="TextBox 16"/>
          <p:cNvSpPr txBox="1">
            <a:spLocks noChangeArrowheads="1"/>
          </p:cNvSpPr>
          <p:nvPr/>
        </p:nvSpPr>
        <p:spPr bwMode="auto">
          <a:xfrm>
            <a:off x="1385888" y="3116263"/>
            <a:ext cx="6934200"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Palatino Linotype" panose="02040502050505030304" pitchFamily="18" charset="0"/>
              </a:defRPr>
            </a:lvl1pPr>
            <a:lvl2pPr marL="742950" indent="-285750" eaLnBrk="0" hangingPunct="0">
              <a:defRPr sz="900">
                <a:solidFill>
                  <a:schemeClr val="tx1"/>
                </a:solidFill>
                <a:latin typeface="Palatino Linotype" panose="02040502050505030304" pitchFamily="18" charset="0"/>
              </a:defRPr>
            </a:lvl2pPr>
            <a:lvl3pPr marL="1143000" indent="-228600" eaLnBrk="0" hangingPunct="0">
              <a:defRPr sz="900">
                <a:solidFill>
                  <a:schemeClr val="tx1"/>
                </a:solidFill>
                <a:latin typeface="Palatino Linotype" panose="02040502050505030304" pitchFamily="18" charset="0"/>
              </a:defRPr>
            </a:lvl3pPr>
            <a:lvl4pPr marL="1600200" indent="-228600" eaLnBrk="0" hangingPunct="0">
              <a:defRPr sz="900">
                <a:solidFill>
                  <a:schemeClr val="tx1"/>
                </a:solidFill>
                <a:latin typeface="Palatino Linotype" panose="02040502050505030304" pitchFamily="18" charset="0"/>
              </a:defRPr>
            </a:lvl4pPr>
            <a:lvl5pPr marL="2057400" indent="-228600" eaLnBrk="0" hangingPunct="0">
              <a:defRPr sz="900">
                <a:solidFill>
                  <a:schemeClr val="tx1"/>
                </a:solidFill>
                <a:latin typeface="Palatino Linotype" panose="02040502050505030304" pitchFamily="18" charset="0"/>
              </a:defRPr>
            </a:lvl5pPr>
            <a:lvl6pPr marL="2514600" indent="-228600"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r>
              <a:rPr lang="en-US" altLang="en-US" sz="3200" b="1" dirty="0">
                <a:solidFill>
                  <a:srgbClr val="CC6600"/>
                </a:solidFill>
                <a:latin typeface="Times New Roman" panose="02020603050405020304" pitchFamily="18" charset="0"/>
                <a:cs typeface="Times New Roman" panose="02020603050405020304" pitchFamily="18" charset="0"/>
              </a:rPr>
              <a:t>are the commandments of the Lord.</a:t>
            </a:r>
          </a:p>
          <a:p>
            <a:pPr eaLnBrk="1" hangingPunct="1"/>
            <a:endParaRPr lang="en-US" altLang="en-US" b="1" dirty="0">
              <a:solidFill>
                <a:srgbClr val="CC6600"/>
              </a:solidFill>
              <a:latin typeface="Times New Roman" panose="02020603050405020304" pitchFamily="18" charset="0"/>
              <a:cs typeface="Times New Roman" panose="02020603050405020304" pitchFamily="18" charset="0"/>
            </a:endParaRPr>
          </a:p>
        </p:txBody>
      </p:sp>
      <p:sp>
        <p:nvSpPr>
          <p:cNvPr id="18" name="TextBox 17"/>
          <p:cNvSpPr txBox="1">
            <a:spLocks noChangeArrowheads="1"/>
          </p:cNvSpPr>
          <p:nvPr/>
        </p:nvSpPr>
        <p:spPr bwMode="auto">
          <a:xfrm>
            <a:off x="3976688" y="6294437"/>
            <a:ext cx="1905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Palatino Linotype" panose="02040502050505030304" pitchFamily="18" charset="0"/>
              </a:defRPr>
            </a:lvl1pPr>
            <a:lvl2pPr marL="742950" indent="-285750" eaLnBrk="0" hangingPunct="0">
              <a:defRPr sz="900">
                <a:solidFill>
                  <a:schemeClr val="tx1"/>
                </a:solidFill>
                <a:latin typeface="Palatino Linotype" panose="02040502050505030304" pitchFamily="18" charset="0"/>
              </a:defRPr>
            </a:lvl2pPr>
            <a:lvl3pPr marL="1143000" indent="-228600" eaLnBrk="0" hangingPunct="0">
              <a:defRPr sz="900">
                <a:solidFill>
                  <a:schemeClr val="tx1"/>
                </a:solidFill>
                <a:latin typeface="Palatino Linotype" panose="02040502050505030304" pitchFamily="18" charset="0"/>
              </a:defRPr>
            </a:lvl3pPr>
            <a:lvl4pPr marL="1600200" indent="-228600" eaLnBrk="0" hangingPunct="0">
              <a:defRPr sz="900">
                <a:solidFill>
                  <a:schemeClr val="tx1"/>
                </a:solidFill>
                <a:latin typeface="Palatino Linotype" panose="02040502050505030304" pitchFamily="18" charset="0"/>
              </a:defRPr>
            </a:lvl4pPr>
            <a:lvl5pPr marL="2057400" indent="-228600" eaLnBrk="0" hangingPunct="0">
              <a:defRPr sz="900">
                <a:solidFill>
                  <a:schemeClr val="tx1"/>
                </a:solidFill>
                <a:latin typeface="Palatino Linotype" panose="02040502050505030304" pitchFamily="18" charset="0"/>
              </a:defRPr>
            </a:lvl5pPr>
            <a:lvl6pPr marL="2514600" indent="-228600"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r>
              <a:rPr lang="en-US" altLang="en-US" sz="1400" b="1" dirty="0">
                <a:solidFill>
                  <a:srgbClr val="FF0000"/>
                </a:solidFill>
                <a:latin typeface="Times New Roman" panose="02020603050405020304" pitchFamily="18" charset="0"/>
                <a:cs typeface="Times New Roman" panose="02020603050405020304" pitchFamily="18" charset="0"/>
              </a:rPr>
              <a:t>I Corinthians 14:37,38</a:t>
            </a:r>
          </a:p>
        </p:txBody>
      </p:sp>
      <p:sp>
        <p:nvSpPr>
          <p:cNvPr id="9" name="TextBox 8"/>
          <p:cNvSpPr txBox="1"/>
          <p:nvPr/>
        </p:nvSpPr>
        <p:spPr>
          <a:xfrm>
            <a:off x="7901384" y="1583532"/>
            <a:ext cx="1448593" cy="461962"/>
          </a:xfrm>
          <a:prstGeom prst="rect">
            <a:avLst/>
          </a:prstGeom>
          <a:noFill/>
        </p:spPr>
        <p:txBody>
          <a:bodyPr wrap="square">
            <a:spAutoFit/>
          </a:bodyPr>
          <a:lstStyle/>
          <a:p>
            <a:pPr>
              <a:defRPr/>
            </a:pPr>
            <a:r>
              <a:rPr lang="en-US" sz="2400" dirty="0">
                <a:solidFill>
                  <a:schemeClr val="bg1">
                    <a:lumMod val="95000"/>
                  </a:schemeClr>
                </a:solidFill>
                <a:latin typeface="Lucida Handwriting" pitchFamily="66" charset="0"/>
              </a:rPr>
              <a:t>- </a:t>
            </a:r>
            <a:r>
              <a:rPr lang="en-US" sz="2400" b="1" dirty="0">
                <a:latin typeface="Lucida Handwriting" pitchFamily="66" charset="0"/>
              </a:rPr>
              <a:t>Paul</a:t>
            </a:r>
            <a:endParaRPr lang="en-US" sz="2800" b="1" dirty="0">
              <a:latin typeface="Lucida Handwriting" pitchFamily="66" charset="0"/>
            </a:endParaRPr>
          </a:p>
        </p:txBody>
      </p:sp>
      <p:cxnSp>
        <p:nvCxnSpPr>
          <p:cNvPr id="3" name="Straight Connector 2"/>
          <p:cNvCxnSpPr/>
          <p:nvPr/>
        </p:nvCxnSpPr>
        <p:spPr bwMode="auto">
          <a:xfrm>
            <a:off x="5120481" y="3017837"/>
            <a:ext cx="304800" cy="0"/>
          </a:xfrm>
          <a:prstGeom prst="line">
            <a:avLst/>
          </a:prstGeom>
          <a:solidFill>
            <a:schemeClr val="accent1"/>
          </a:solidFill>
          <a:ln w="28575" cap="flat" cmpd="sng" algn="ctr">
            <a:solidFill>
              <a:srgbClr val="CC6600"/>
            </a:solidFill>
            <a:prstDash val="solid"/>
            <a:round/>
            <a:headEnd type="none" w="med" len="med"/>
            <a:tailEnd type="none" w="med" len="med"/>
          </a:ln>
          <a:effectLst/>
        </p:spPr>
      </p:cxnSp>
      <p:cxnSp>
        <p:nvCxnSpPr>
          <p:cNvPr id="5" name="Straight Arrow Connector 4"/>
          <p:cNvCxnSpPr/>
          <p:nvPr/>
        </p:nvCxnSpPr>
        <p:spPr bwMode="auto">
          <a:xfrm flipV="1">
            <a:off x="5425281" y="1860548"/>
            <a:ext cx="2743200" cy="1165226"/>
          </a:xfrm>
          <a:prstGeom prst="straightConnector1">
            <a:avLst/>
          </a:prstGeom>
          <a:solidFill>
            <a:schemeClr val="accent1"/>
          </a:solidFill>
          <a:ln w="28575" cap="flat" cmpd="sng" algn="ctr">
            <a:solidFill>
              <a:srgbClr val="CC6600"/>
            </a:solidFill>
            <a:prstDash val="solid"/>
            <a:round/>
            <a:headEnd type="none" w="med" len="med"/>
            <a:tailEnd type="triangle"/>
          </a:ln>
          <a:effectLst/>
        </p:spPr>
      </p:cxnSp>
      <p:sp>
        <p:nvSpPr>
          <p:cNvPr id="6" name="TextBox 5"/>
          <p:cNvSpPr txBox="1"/>
          <p:nvPr/>
        </p:nvSpPr>
        <p:spPr>
          <a:xfrm>
            <a:off x="7787481" y="1951037"/>
            <a:ext cx="1828800" cy="307777"/>
          </a:xfrm>
          <a:prstGeom prst="rect">
            <a:avLst/>
          </a:prstGeom>
          <a:noFill/>
        </p:spPr>
        <p:txBody>
          <a:bodyPr wrap="square" rtlCol="0">
            <a:spAutoFit/>
          </a:bodyPr>
          <a:lstStyle/>
          <a:p>
            <a:pPr algn="ctr"/>
            <a:r>
              <a:rPr lang="en-US" sz="1400" b="1" dirty="0">
                <a:solidFill>
                  <a:srgbClr val="FF0000"/>
                </a:solidFill>
                <a:latin typeface="Times New Roman" panose="02020603050405020304" pitchFamily="18" charset="0"/>
                <a:cs typeface="Times New Roman" panose="02020603050405020304" pitchFamily="18" charset="0"/>
              </a:rPr>
              <a:t>Romans - Philemon</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par>
                          <p:cTn id="22" fill="hold" nodeType="withGroup">
                            <p:stCondLst>
                              <p:cond delay="10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1000"/>
                                        <p:tgtEl>
                                          <p:spTgt spid="3"/>
                                        </p:tgtEl>
                                      </p:cBhvr>
                                    </p:animEffect>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1000"/>
                                        <p:tgtEl>
                                          <p:spTgt spid="5"/>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750"/>
                                        <p:tgtEl>
                                          <p:spTgt spid="9"/>
                                        </p:tgtEl>
                                      </p:cBhvr>
                                    </p:animEffect>
                                  </p:childTnLst>
                                </p:cTn>
                              </p:par>
                            </p:childTnLst>
                          </p:cTn>
                        </p:par>
                        <p:par>
                          <p:cTn id="34" fill="hold">
                            <p:stCondLst>
                              <p:cond delay="3750"/>
                            </p:stCondLst>
                            <p:childTnLst>
                              <p:par>
                                <p:cTn id="35" presetID="22" presetClass="entr" presetSubtype="1"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up)">
                                      <p:cBhvr>
                                        <p:cTn id="37" dur="20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32"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1000" fill="hold"/>
                                        <p:tgtEl>
                                          <p:spTgt spid="17"/>
                                        </p:tgtEl>
                                        <p:attrNameLst>
                                          <p:attrName>ppt_w</p:attrName>
                                        </p:attrNameLst>
                                      </p:cBhvr>
                                      <p:tavLst>
                                        <p:tav tm="0">
                                          <p:val>
                                            <p:strVal val="4*#ppt_w"/>
                                          </p:val>
                                        </p:tav>
                                        <p:tav tm="100000">
                                          <p:val>
                                            <p:strVal val="#ppt_w"/>
                                          </p:val>
                                        </p:tav>
                                      </p:tavLst>
                                    </p:anim>
                                    <p:anim calcmode="lin" valueType="num">
                                      <p:cBhvr>
                                        <p:cTn id="43" dur="1000" fill="hold"/>
                                        <p:tgtEl>
                                          <p:spTgt spid="17"/>
                                        </p:tgtEl>
                                        <p:attrNameLst>
                                          <p:attrName>ppt_h</p:attrName>
                                        </p:attrNameLst>
                                      </p:cBhvr>
                                      <p:tavLst>
                                        <p:tav tm="0">
                                          <p:val>
                                            <p:strVal val="4*#ppt_h"/>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5"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49"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50"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51" dur="1000" fill="hold"/>
                                        <p:tgtEl>
                                          <p:spTgt spid="13"/>
                                        </p:tgtEl>
                                        <p:attrNameLst>
                                          <p:attrName>ppt_h</p:attrName>
                                        </p:attrNameLst>
                                      </p:cBhvr>
                                      <p:tavLst>
                                        <p:tav tm="0">
                                          <p:val>
                                            <p:strVal val="#ppt_h"/>
                                          </p:val>
                                        </p:tav>
                                        <p:tav tm="100000">
                                          <p:val>
                                            <p:strVal val="#ppt_h"/>
                                          </p:val>
                                        </p:tav>
                                      </p:tavLst>
                                    </p:anim>
                                    <p:anim calcmode="lin" valueType="num">
                                      <p:cBhvr>
                                        <p:cTn id="52"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53"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54"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55" dur="1000" decel="50000">
                                          <p:stCondLst>
                                            <p:cond delay="0"/>
                                          </p:stCondLst>
                                        </p:cTn>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1" nodeType="clickEffect">
                                  <p:stCondLst>
                                    <p:cond delay="0"/>
                                  </p:stCondLst>
                                  <p:iterate type="lt">
                                    <p:tmPct val="0"/>
                                  </p:iterate>
                                  <p:childTnLst>
                                    <p:set>
                                      <p:cBhvr>
                                        <p:cTn id="59" dur="1" fill="hold">
                                          <p:stCondLst>
                                            <p:cond delay="0"/>
                                          </p:stCondLst>
                                        </p:cTn>
                                        <p:tgtEl>
                                          <p:spTgt spid="14"/>
                                        </p:tgtEl>
                                        <p:attrNameLst>
                                          <p:attrName>style.visibility</p:attrName>
                                        </p:attrNameLst>
                                      </p:cBhvr>
                                      <p:to>
                                        <p:strVal val="visible"/>
                                      </p:to>
                                    </p:set>
                                    <p:animEffect transition="in" filter="fade">
                                      <p:cBhvr>
                                        <p:cTn id="60" dur="1000"/>
                                        <p:tgtEl>
                                          <p:spTgt spid="14"/>
                                        </p:tgtEl>
                                      </p:cBhvr>
                                    </p:animEffect>
                                  </p:childTnLst>
                                </p:cTn>
                              </p:par>
                              <p:par>
                                <p:cTn id="61" presetID="14" presetClass="emph" presetSubtype="0" fill="hold" grpId="0" nodeType="withEffect">
                                  <p:stCondLst>
                                    <p:cond delay="0"/>
                                  </p:stCondLst>
                                  <p:iterate type="lt">
                                    <p:tmPct val="0"/>
                                  </p:iterate>
                                  <p:childTnLst>
                                    <p:animClr clrSpc="rgb" dir="cw">
                                      <p:cBhvr override="childStyle">
                                        <p:cTn id="62" dur="1900" fill="hold">
                                          <p:stCondLst>
                                            <p:cond delay="100"/>
                                          </p:stCondLst>
                                        </p:cTn>
                                        <p:tgtEl>
                                          <p:spTgt spid="14"/>
                                        </p:tgtEl>
                                        <p:attrNameLst>
                                          <p:attrName>style.color</p:attrName>
                                        </p:attrNameLst>
                                      </p:cBhvr>
                                      <p:to>
                                        <a:srgbClr val="CC6600"/>
                                      </p:to>
                                    </p:animClr>
                                    <p:animClr clrSpc="rgb" dir="cw">
                                      <p:cBhvr>
                                        <p:cTn id="63" dur="1900" fill="hold">
                                          <p:stCondLst>
                                            <p:cond delay="100"/>
                                          </p:stCondLst>
                                        </p:cTn>
                                        <p:tgtEl>
                                          <p:spTgt spid="14"/>
                                        </p:tgtEl>
                                        <p:attrNameLst>
                                          <p:attrName>fillColor</p:attrName>
                                        </p:attrNameLst>
                                      </p:cBhvr>
                                      <p:to>
                                        <a:srgbClr val="CC6600"/>
                                      </p:to>
                                    </p:animClr>
                                    <p:set>
                                      <p:cBhvr>
                                        <p:cTn id="64" dur="1900" fill="hold">
                                          <p:stCondLst>
                                            <p:cond delay="100"/>
                                          </p:stCondLst>
                                        </p:cTn>
                                        <p:tgtEl>
                                          <p:spTgt spid="14"/>
                                        </p:tgtEl>
                                        <p:attrNameLst>
                                          <p:attrName>fill.type</p:attrName>
                                        </p:attrNameLst>
                                      </p:cBhvr>
                                      <p:to>
                                        <p:strVal val="solid"/>
                                      </p:to>
                                    </p:set>
                                    <p:set>
                                      <p:cBhvr>
                                        <p:cTn id="65" dur="1900" fill="hold">
                                          <p:stCondLst>
                                            <p:cond delay="100"/>
                                          </p:stCondLst>
                                        </p:cTn>
                                        <p:tgtEl>
                                          <p:spTgt spid="14"/>
                                        </p:tgtEl>
                                        <p:attrNameLst>
                                          <p:attrName>fill.on</p:attrName>
                                        </p:attrNameLst>
                                      </p:cBhvr>
                                      <p:to>
                                        <p:strVal val="true"/>
                                      </p:to>
                                    </p:set>
                                    <p:animScale>
                                      <p:cBhvr>
                                        <p:cTn id="66" dur="200" fill="hold">
                                          <p:stCondLst>
                                            <p:cond delay="0"/>
                                          </p:stCondLst>
                                        </p:cTn>
                                        <p:tgtEl>
                                          <p:spTgt spid="14"/>
                                        </p:tgtEl>
                                      </p:cBhvr>
                                      <p:from x="100000" y="100000"/>
                                      <p:to x="100000" y="5000"/>
                                    </p:animScale>
                                    <p:animScale>
                                      <p:cBhvr>
                                        <p:cTn id="67" dur="200" fill="hold">
                                          <p:stCondLst>
                                            <p:cond delay="200"/>
                                          </p:stCondLst>
                                        </p:cTn>
                                        <p:tgtEl>
                                          <p:spTgt spid="14"/>
                                        </p:tgtEl>
                                      </p:cBhvr>
                                      <p:from x="100000" y="5000"/>
                                      <p:to x="120000" y="150000"/>
                                    </p:animScale>
                                    <p:animScale>
                                      <p:cBhvr>
                                        <p:cTn id="68" dur="600" fill="hold">
                                          <p:stCondLst>
                                            <p:cond delay="1400"/>
                                          </p:stCondLst>
                                        </p:cTn>
                                        <p:tgtEl>
                                          <p:spTgt spid="14"/>
                                        </p:tgtEl>
                                      </p:cBhvr>
                                      <p:to x="120000" y="150000"/>
                                    </p:animScale>
                                  </p:childTnLst>
                                </p:cTn>
                              </p:par>
                            </p:childTnLst>
                          </p:cTn>
                        </p:par>
                        <p:par>
                          <p:cTn id="69" fill="hold">
                            <p:stCondLst>
                              <p:cond delay="2000"/>
                            </p:stCondLst>
                            <p:childTnLst>
                              <p:par>
                                <p:cTn id="70" presetID="2" presetClass="entr" presetSubtype="4"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additive="base">
                                        <p:cTn id="72" dur="1000" fill="hold"/>
                                        <p:tgtEl>
                                          <p:spTgt spid="18"/>
                                        </p:tgtEl>
                                        <p:attrNameLst>
                                          <p:attrName>ppt_x</p:attrName>
                                        </p:attrNameLst>
                                      </p:cBhvr>
                                      <p:tavLst>
                                        <p:tav tm="0">
                                          <p:val>
                                            <p:strVal val="#ppt_x"/>
                                          </p:val>
                                        </p:tav>
                                        <p:tav tm="100000">
                                          <p:val>
                                            <p:strVal val="#ppt_x"/>
                                          </p:val>
                                        </p:tav>
                                      </p:tavLst>
                                    </p:anim>
                                    <p:anim calcmode="lin" valueType="num">
                                      <p:cBhvr additive="base">
                                        <p:cTn id="73"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4" grpId="1"/>
      <p:bldP spid="15" grpId="0"/>
      <p:bldP spid="16" grpId="0"/>
      <p:bldP spid="17" grpId="0"/>
      <p:bldP spid="18" grpId="0"/>
      <p:bldP spid="9"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 y="951954"/>
          <a:ext cx="9783763" cy="5503366"/>
        </p:xfrm>
        <a:graphic>
          <a:graphicData uri="http://schemas.openxmlformats.org/drawingml/2006/table">
            <a:tbl>
              <a:tblPr firstRow="1" bandRow="1">
                <a:tableStyleId>{5C22544A-7EE6-4342-B048-85BDC9FD1C3A}</a:tableStyleId>
              </a:tblPr>
              <a:tblGrid>
                <a:gridCol w="9783763">
                  <a:extLst>
                    <a:ext uri="{9D8B030D-6E8A-4147-A177-3AD203B41FA5}">
                      <a16:colId xmlns:a16="http://schemas.microsoft.com/office/drawing/2014/main" val="2092687313"/>
                    </a:ext>
                  </a:extLst>
                </a:gridCol>
              </a:tblGrid>
              <a:tr h="5503366">
                <a:tc>
                  <a:txBody>
                    <a:bodyPr/>
                    <a:lstStyle/>
                    <a:p>
                      <a:endParaRPr lang="en-US" sz="1400" dirty="0"/>
                    </a:p>
                  </a:txBody>
                  <a:tcPr marL="73378" marR="73378" marT="36689" marB="36689">
                    <a:noFill/>
                  </a:tcPr>
                </a:tc>
                <a:extLst>
                  <a:ext uri="{0D108BD9-81ED-4DB2-BD59-A6C34878D82A}">
                    <a16:rowId xmlns:a16="http://schemas.microsoft.com/office/drawing/2014/main" val="3753993107"/>
                  </a:ext>
                </a:extLst>
              </a:tr>
            </a:tbl>
          </a:graphicData>
        </a:graphic>
      </p:graphicFrame>
      <p:pic>
        <p:nvPicPr>
          <p:cNvPr id="1028" name="Picture 4" descr="http://3.bp.blogspot.com/-ACngZdD5OPI/TtJihhWlIMI/AAAAAAAAEW8/Ox2J13Mxee8/s1600/libraryBookshelf+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1954"/>
            <a:ext cx="4431659" cy="4199937"/>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1659" y="951953"/>
            <a:ext cx="5352104" cy="4199938"/>
          </a:xfrm>
          <a:prstGeom prst="rect">
            <a:avLst/>
          </a:prstGeom>
          <a:ln w="38100">
            <a:solidFill>
              <a:schemeClr val="tx1"/>
            </a:solidFill>
          </a:ln>
        </p:spPr>
      </p:pic>
      <p:sp>
        <p:nvSpPr>
          <p:cNvPr id="5" name="TextBox 4"/>
          <p:cNvSpPr txBox="1"/>
          <p:nvPr/>
        </p:nvSpPr>
        <p:spPr>
          <a:xfrm>
            <a:off x="0" y="5238787"/>
            <a:ext cx="4344763" cy="1277850"/>
          </a:xfrm>
          <a:prstGeom prst="rect">
            <a:avLst/>
          </a:prstGeom>
          <a:noFill/>
        </p:spPr>
        <p:txBody>
          <a:bodyPr wrap="square" rtlCol="0">
            <a:spAutoFit/>
          </a:bodyPr>
          <a:lstStyle/>
          <a:p>
            <a:pPr algn="ctr"/>
            <a:r>
              <a:rPr lang="en-US" sz="2568" b="1" i="1" dirty="0">
                <a:latin typeface="Times New Roman" panose="02020603050405020304" pitchFamily="18" charset="0"/>
                <a:cs typeface="Times New Roman" panose="02020603050405020304" pitchFamily="18" charset="0"/>
              </a:rPr>
              <a:t>Ever learning, and never able to come to the knowledge</a:t>
            </a:r>
          </a:p>
          <a:p>
            <a:pPr algn="ctr"/>
            <a:r>
              <a:rPr lang="en-US" sz="2568" b="1" i="1" dirty="0">
                <a:latin typeface="Times New Roman" panose="02020603050405020304" pitchFamily="18" charset="0"/>
                <a:cs typeface="Times New Roman" panose="02020603050405020304" pitchFamily="18" charset="0"/>
              </a:rPr>
              <a:t>of the truth.</a:t>
            </a:r>
          </a:p>
        </p:txBody>
      </p:sp>
      <p:sp>
        <p:nvSpPr>
          <p:cNvPr id="6" name="TextBox 5"/>
          <p:cNvSpPr txBox="1"/>
          <p:nvPr/>
        </p:nvSpPr>
        <p:spPr>
          <a:xfrm>
            <a:off x="5089810" y="5238787"/>
            <a:ext cx="4035802" cy="2265877"/>
          </a:xfrm>
          <a:prstGeom prst="rect">
            <a:avLst/>
          </a:prstGeom>
          <a:noFill/>
        </p:spPr>
        <p:txBody>
          <a:bodyPr wrap="square" rtlCol="0">
            <a:spAutoFit/>
          </a:bodyPr>
          <a:lstStyle/>
          <a:p>
            <a:pPr algn="ctr"/>
            <a:r>
              <a:rPr lang="en-US" sz="7062" b="1" dirty="0">
                <a:latin typeface="Old English Text MT" panose="03040902040508030806" pitchFamily="66" charset="0"/>
              </a:rPr>
              <a:t>The Truth</a:t>
            </a:r>
          </a:p>
        </p:txBody>
      </p:sp>
      <p:sp>
        <p:nvSpPr>
          <p:cNvPr id="7" name="TextBox 6"/>
          <p:cNvSpPr txBox="1"/>
          <p:nvPr/>
        </p:nvSpPr>
        <p:spPr>
          <a:xfrm>
            <a:off x="4730965" y="1051320"/>
            <a:ext cx="4827514" cy="536942"/>
          </a:xfrm>
          <a:prstGeom prst="rect">
            <a:avLst/>
          </a:prstGeom>
          <a:noFill/>
        </p:spPr>
        <p:txBody>
          <a:bodyPr wrap="square" rtlCol="0">
            <a:spAutoFit/>
          </a:bodyPr>
          <a:lstStyle/>
          <a:p>
            <a:pPr algn="ctr"/>
            <a:r>
              <a:rPr lang="en-US" sz="2889" dirty="0">
                <a:solidFill>
                  <a:schemeClr val="bg1"/>
                </a:solidFill>
                <a:effectLst>
                  <a:outerShdw blurRad="38100" dist="38100" dir="2700000" algn="tl">
                    <a:srgbClr val="000000">
                      <a:alpha val="43137"/>
                    </a:srgbClr>
                  </a:outerShdw>
                </a:effectLst>
              </a:rPr>
              <a:t>King James 1611 Bible</a:t>
            </a:r>
          </a:p>
        </p:txBody>
      </p:sp>
      <p:sp>
        <p:nvSpPr>
          <p:cNvPr id="8" name="Right Arrow 7"/>
          <p:cNvSpPr/>
          <p:nvPr/>
        </p:nvSpPr>
        <p:spPr>
          <a:xfrm rot="20880065">
            <a:off x="3870861" y="5953322"/>
            <a:ext cx="947802" cy="351604"/>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2" dirty="0">
              <a:solidFill>
                <a:srgbClr val="CC6600"/>
              </a:solidFill>
            </a:endParaRPr>
          </a:p>
        </p:txBody>
      </p:sp>
      <p:sp>
        <p:nvSpPr>
          <p:cNvPr id="3" name="TextBox 2"/>
          <p:cNvSpPr txBox="1"/>
          <p:nvPr/>
        </p:nvSpPr>
        <p:spPr>
          <a:xfrm>
            <a:off x="374535" y="1402924"/>
            <a:ext cx="3661267" cy="2167132"/>
          </a:xfrm>
          <a:prstGeom prst="rect">
            <a:avLst/>
          </a:prstGeom>
          <a:noFill/>
        </p:spPr>
        <p:txBody>
          <a:bodyPr wrap="square" rtlCol="0">
            <a:spAutoFit/>
          </a:bodyPr>
          <a:lstStyle/>
          <a:p>
            <a:pPr algn="ctr"/>
            <a:r>
              <a:rPr lang="en-US" sz="2247" b="1" dirty="0">
                <a:solidFill>
                  <a:srgbClr val="FFFF00"/>
                </a:solidFill>
                <a:effectLst>
                  <a:outerShdw blurRad="38100" dist="38100" dir="2700000" algn="tl">
                    <a:srgbClr val="000000">
                      <a:alpha val="43137"/>
                    </a:srgbClr>
                  </a:outerShdw>
                </a:effectLst>
              </a:rPr>
              <a:t>Scholarship, Education, Degrees, Bible Institutes, Courses, Workshops, Retreats, Conventions – books, books, books, </a:t>
            </a:r>
          </a:p>
          <a:p>
            <a:pPr algn="ctr"/>
            <a:r>
              <a:rPr lang="en-US" sz="2247" b="1" dirty="0">
                <a:solidFill>
                  <a:srgbClr val="FFFF00"/>
                </a:solidFill>
                <a:effectLst>
                  <a:outerShdw blurRad="38100" dist="38100" dir="2700000" algn="tl">
                    <a:srgbClr val="000000">
                      <a:alpha val="43137"/>
                    </a:srgbClr>
                  </a:outerShdw>
                </a:effectLst>
              </a:rPr>
              <a:t>and more books…</a:t>
            </a:r>
          </a:p>
        </p:txBody>
      </p:sp>
      <p:sp>
        <p:nvSpPr>
          <p:cNvPr id="9" name="TextBox 8"/>
          <p:cNvSpPr txBox="1"/>
          <p:nvPr/>
        </p:nvSpPr>
        <p:spPr>
          <a:xfrm>
            <a:off x="107010" y="3917567"/>
            <a:ext cx="3844713" cy="907493"/>
          </a:xfrm>
          <a:prstGeom prst="rect">
            <a:avLst/>
          </a:prstGeom>
          <a:noFill/>
        </p:spPr>
        <p:txBody>
          <a:bodyPr wrap="square" rtlCol="0">
            <a:spAutoFit/>
          </a:bodyPr>
          <a:lstStyle/>
          <a:p>
            <a:pPr algn="ctr"/>
            <a:r>
              <a:rPr lang="en-US" sz="5297" b="1" dirty="0">
                <a:latin typeface="Algerian" panose="04020705040A02060702" pitchFamily="82" charset="0"/>
              </a:rPr>
              <a:t>Religion</a:t>
            </a:r>
          </a:p>
        </p:txBody>
      </p:sp>
      <p:sp>
        <p:nvSpPr>
          <p:cNvPr id="10" name="TextBox 9"/>
          <p:cNvSpPr txBox="1"/>
          <p:nvPr/>
        </p:nvSpPr>
        <p:spPr>
          <a:xfrm>
            <a:off x="3424317" y="3925301"/>
            <a:ext cx="588554" cy="907493"/>
          </a:xfrm>
          <a:prstGeom prst="rect">
            <a:avLst/>
          </a:prstGeom>
          <a:noFill/>
        </p:spPr>
        <p:txBody>
          <a:bodyPr wrap="square" rtlCol="0">
            <a:spAutoFit/>
          </a:bodyPr>
          <a:lstStyle/>
          <a:p>
            <a:pPr algn="ctr"/>
            <a:r>
              <a:rPr lang="en-US" sz="5297" dirty="0">
                <a:latin typeface="Algerian" panose="04020705040A02060702" pitchFamily="82" charset="0"/>
              </a:rPr>
              <a:t>S</a:t>
            </a:r>
          </a:p>
        </p:txBody>
      </p:sp>
      <p:sp>
        <p:nvSpPr>
          <p:cNvPr id="11" name="TextBox 10"/>
          <p:cNvSpPr txBox="1"/>
          <p:nvPr/>
        </p:nvSpPr>
        <p:spPr>
          <a:xfrm>
            <a:off x="4707838" y="2506700"/>
            <a:ext cx="4867661" cy="487506"/>
          </a:xfrm>
          <a:prstGeom prst="rect">
            <a:avLst/>
          </a:prstGeom>
          <a:noFill/>
        </p:spPr>
        <p:txBody>
          <a:bodyPr wrap="square" rtlCol="0">
            <a:spAutoFit/>
          </a:bodyPr>
          <a:lstStyle/>
          <a:p>
            <a:pPr algn="ctr"/>
            <a:r>
              <a:rPr lang="en-US" sz="2568" b="1" i="1" dirty="0">
                <a:solidFill>
                  <a:srgbClr val="FFFF00"/>
                </a:solidFill>
                <a:effectLst>
                  <a:outerShdw blurRad="38100" dist="38100" dir="2700000" algn="tl">
                    <a:srgbClr val="000000">
                      <a:alpha val="43137"/>
                    </a:srgbClr>
                  </a:outerShdw>
                </a:effectLst>
              </a:rPr>
              <a:t>That which is perfect has come</a:t>
            </a:r>
          </a:p>
        </p:txBody>
      </p:sp>
      <p:cxnSp>
        <p:nvCxnSpPr>
          <p:cNvPr id="13" name="Straight Connector 12"/>
          <p:cNvCxnSpPr/>
          <p:nvPr/>
        </p:nvCxnSpPr>
        <p:spPr>
          <a:xfrm>
            <a:off x="8016081" y="2885776"/>
            <a:ext cx="473901"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97570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1500"/>
                                        <p:tgtEl>
                                          <p:spTgt spid="3"/>
                                        </p:tgtEl>
                                      </p:cBhvr>
                                    </p:animEffect>
                                  </p:childTnLst>
                                </p:cTn>
                              </p:par>
                            </p:childTnLst>
                          </p:cTn>
                        </p:par>
                        <p:par>
                          <p:cTn id="8" fill="hold">
                            <p:stCondLst>
                              <p:cond delay="1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000" fill="hold"/>
                                        <p:tgtEl>
                                          <p:spTgt spid="9"/>
                                        </p:tgtEl>
                                        <p:attrNameLst>
                                          <p:attrName>ppt_x</p:attrName>
                                        </p:attrNameLst>
                                      </p:cBhvr>
                                      <p:tavLst>
                                        <p:tav tm="0">
                                          <p:val>
                                            <p:strVal val="#ppt_x"/>
                                          </p:val>
                                        </p:tav>
                                        <p:tav tm="100000">
                                          <p:val>
                                            <p:strVal val="#ppt_x"/>
                                          </p:val>
                                        </p:tav>
                                      </p:tavLst>
                                    </p:anim>
                                    <p:anim calcmode="lin" valueType="num">
                                      <p:cBhvr additive="base">
                                        <p:cTn id="12" dur="2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3500"/>
                            </p:stCondLst>
                            <p:childTnLst>
                              <p:par>
                                <p:cTn id="14" presetID="26"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80">
                                          <p:stCondLst>
                                            <p:cond delay="0"/>
                                          </p:stCondLst>
                                        </p:cTn>
                                        <p:tgtEl>
                                          <p:spTgt spid="10"/>
                                        </p:tgtEl>
                                      </p:cBhvr>
                                    </p:animEffect>
                                    <p:anim calcmode="lin" valueType="num">
                                      <p:cBhvr>
                                        <p:cTn id="17"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2" dur="26">
                                          <p:stCondLst>
                                            <p:cond delay="650"/>
                                          </p:stCondLst>
                                        </p:cTn>
                                        <p:tgtEl>
                                          <p:spTgt spid="10"/>
                                        </p:tgtEl>
                                      </p:cBhvr>
                                      <p:to x="100000" y="60000"/>
                                    </p:animScale>
                                    <p:animScale>
                                      <p:cBhvr>
                                        <p:cTn id="23" dur="166" decel="50000">
                                          <p:stCondLst>
                                            <p:cond delay="676"/>
                                          </p:stCondLst>
                                        </p:cTn>
                                        <p:tgtEl>
                                          <p:spTgt spid="10"/>
                                        </p:tgtEl>
                                      </p:cBhvr>
                                      <p:to x="100000" y="100000"/>
                                    </p:animScale>
                                    <p:animScale>
                                      <p:cBhvr>
                                        <p:cTn id="24" dur="26">
                                          <p:stCondLst>
                                            <p:cond delay="1312"/>
                                          </p:stCondLst>
                                        </p:cTn>
                                        <p:tgtEl>
                                          <p:spTgt spid="10"/>
                                        </p:tgtEl>
                                      </p:cBhvr>
                                      <p:to x="100000" y="80000"/>
                                    </p:animScale>
                                    <p:animScale>
                                      <p:cBhvr>
                                        <p:cTn id="25" dur="166" decel="50000">
                                          <p:stCondLst>
                                            <p:cond delay="1338"/>
                                          </p:stCondLst>
                                        </p:cTn>
                                        <p:tgtEl>
                                          <p:spTgt spid="10"/>
                                        </p:tgtEl>
                                      </p:cBhvr>
                                      <p:to x="100000" y="100000"/>
                                    </p:animScale>
                                    <p:animScale>
                                      <p:cBhvr>
                                        <p:cTn id="26" dur="26">
                                          <p:stCondLst>
                                            <p:cond delay="1642"/>
                                          </p:stCondLst>
                                        </p:cTn>
                                        <p:tgtEl>
                                          <p:spTgt spid="10"/>
                                        </p:tgtEl>
                                      </p:cBhvr>
                                      <p:to x="100000" y="90000"/>
                                    </p:animScale>
                                    <p:animScale>
                                      <p:cBhvr>
                                        <p:cTn id="27" dur="166" decel="50000">
                                          <p:stCondLst>
                                            <p:cond delay="1668"/>
                                          </p:stCondLst>
                                        </p:cTn>
                                        <p:tgtEl>
                                          <p:spTgt spid="10"/>
                                        </p:tgtEl>
                                      </p:cBhvr>
                                      <p:to x="100000" y="100000"/>
                                    </p:animScale>
                                    <p:animScale>
                                      <p:cBhvr>
                                        <p:cTn id="28" dur="26">
                                          <p:stCondLst>
                                            <p:cond delay="1808"/>
                                          </p:stCondLst>
                                        </p:cTn>
                                        <p:tgtEl>
                                          <p:spTgt spid="10"/>
                                        </p:tgtEl>
                                      </p:cBhvr>
                                      <p:to x="100000" y="95000"/>
                                    </p:animScale>
                                    <p:animScale>
                                      <p:cBhvr>
                                        <p:cTn id="29" dur="166" decel="50000">
                                          <p:stCondLst>
                                            <p:cond delay="1834"/>
                                          </p:stCondLst>
                                        </p:cTn>
                                        <p:tgtEl>
                                          <p:spTgt spid="10"/>
                                        </p:tgtEl>
                                      </p:cBhvr>
                                      <p:to x="100000" y="100000"/>
                                    </p:animScale>
                                  </p:childTnLst>
                                </p:cTn>
                              </p:par>
                            </p:childTnLst>
                          </p:cTn>
                        </p:par>
                        <p:par>
                          <p:cTn id="30" fill="hold">
                            <p:stCondLst>
                              <p:cond delay="5500"/>
                            </p:stCondLst>
                            <p:childTnLst>
                              <p:par>
                                <p:cTn id="31" presetID="53" presetClass="entr" presetSubtype="16"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2000" fill="hold"/>
                                        <p:tgtEl>
                                          <p:spTgt spid="5"/>
                                        </p:tgtEl>
                                        <p:attrNameLst>
                                          <p:attrName>ppt_w</p:attrName>
                                        </p:attrNameLst>
                                      </p:cBhvr>
                                      <p:tavLst>
                                        <p:tav tm="0">
                                          <p:val>
                                            <p:fltVal val="0"/>
                                          </p:val>
                                        </p:tav>
                                        <p:tav tm="100000">
                                          <p:val>
                                            <p:strVal val="#ppt_w"/>
                                          </p:val>
                                        </p:tav>
                                      </p:tavLst>
                                    </p:anim>
                                    <p:anim calcmode="lin" valueType="num">
                                      <p:cBhvr>
                                        <p:cTn id="34" dur="2000" fill="hold"/>
                                        <p:tgtEl>
                                          <p:spTgt spid="5"/>
                                        </p:tgtEl>
                                        <p:attrNameLst>
                                          <p:attrName>ppt_h</p:attrName>
                                        </p:attrNameLst>
                                      </p:cBhvr>
                                      <p:tavLst>
                                        <p:tav tm="0">
                                          <p:val>
                                            <p:fltVal val="0"/>
                                          </p:val>
                                        </p:tav>
                                        <p:tav tm="100000">
                                          <p:val>
                                            <p:strVal val="#ppt_h"/>
                                          </p:val>
                                        </p:tav>
                                      </p:tavLst>
                                    </p:anim>
                                    <p:animEffect transition="in" filter="fade">
                                      <p:cBhvr>
                                        <p:cTn id="35" dur="2000"/>
                                        <p:tgtEl>
                                          <p:spTgt spid="5"/>
                                        </p:tgtEl>
                                      </p:cBhvr>
                                    </p:animEffect>
                                  </p:childTnLst>
                                </p:cTn>
                              </p:par>
                            </p:childTnLst>
                          </p:cTn>
                        </p:par>
                        <p:par>
                          <p:cTn id="36" fill="hold">
                            <p:stCondLst>
                              <p:cond delay="7500"/>
                            </p:stCondLst>
                            <p:childTnLst>
                              <p:par>
                                <p:cTn id="37" presetID="22" presetClass="entr" presetSubtype="8"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750"/>
                                        <p:tgtEl>
                                          <p:spTgt spid="8"/>
                                        </p:tgtEl>
                                      </p:cBhvr>
                                    </p:animEffect>
                                  </p:childTnLst>
                                </p:cTn>
                              </p:par>
                            </p:childTnLst>
                          </p:cTn>
                        </p:par>
                        <p:par>
                          <p:cTn id="40" fill="hold">
                            <p:stCondLst>
                              <p:cond delay="8250"/>
                            </p:stCondLst>
                            <p:childTnLst>
                              <p:par>
                                <p:cTn id="41" presetID="21" presetClass="entr" presetSubtype="8"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heel(8)">
                                      <p:cBhvr>
                                        <p:cTn id="43" dur="1500"/>
                                        <p:tgtEl>
                                          <p:spTgt spid="6"/>
                                        </p:tgtEl>
                                      </p:cBhvr>
                                    </p:animEffect>
                                  </p:childTnLst>
                                </p:cTn>
                              </p:par>
                            </p:childTnLst>
                          </p:cTn>
                        </p:par>
                        <p:par>
                          <p:cTn id="44" fill="hold">
                            <p:stCondLst>
                              <p:cond delay="9750"/>
                            </p:stCondLst>
                            <p:childTnLst>
                              <p:par>
                                <p:cTn id="45" presetID="42" presetClass="entr" presetSubtype="0"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2000"/>
                                        <p:tgtEl>
                                          <p:spTgt spid="7"/>
                                        </p:tgtEl>
                                      </p:cBhvr>
                                    </p:animEffect>
                                    <p:anim calcmode="lin" valueType="num">
                                      <p:cBhvr>
                                        <p:cTn id="48" dur="2000" fill="hold"/>
                                        <p:tgtEl>
                                          <p:spTgt spid="7"/>
                                        </p:tgtEl>
                                        <p:attrNameLst>
                                          <p:attrName>ppt_x</p:attrName>
                                        </p:attrNameLst>
                                      </p:cBhvr>
                                      <p:tavLst>
                                        <p:tav tm="0">
                                          <p:val>
                                            <p:strVal val="#ppt_x"/>
                                          </p:val>
                                        </p:tav>
                                        <p:tav tm="100000">
                                          <p:val>
                                            <p:strVal val="#ppt_x"/>
                                          </p:val>
                                        </p:tav>
                                      </p:tavLst>
                                    </p:anim>
                                    <p:anim calcmode="lin" valueType="num">
                                      <p:cBhvr>
                                        <p:cTn id="49" dur="2000" fill="hold"/>
                                        <p:tgtEl>
                                          <p:spTgt spid="7"/>
                                        </p:tgtEl>
                                        <p:attrNameLst>
                                          <p:attrName>ppt_y</p:attrName>
                                        </p:attrNameLst>
                                      </p:cBhvr>
                                      <p:tavLst>
                                        <p:tav tm="0">
                                          <p:val>
                                            <p:strVal val="#ppt_y+.1"/>
                                          </p:val>
                                        </p:tav>
                                        <p:tav tm="100000">
                                          <p:val>
                                            <p:strVal val="#ppt_y"/>
                                          </p:val>
                                        </p:tav>
                                      </p:tavLst>
                                    </p:anim>
                                  </p:childTnLst>
                                </p:cTn>
                              </p:par>
                            </p:childTnLst>
                          </p:cTn>
                        </p:par>
                        <p:par>
                          <p:cTn id="50" fill="hold">
                            <p:stCondLst>
                              <p:cond delay="1175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750" fill="hold"/>
                                        <p:tgtEl>
                                          <p:spTgt spid="11"/>
                                        </p:tgtEl>
                                        <p:attrNameLst>
                                          <p:attrName>ppt_w</p:attrName>
                                        </p:attrNameLst>
                                      </p:cBhvr>
                                      <p:tavLst>
                                        <p:tav tm="0">
                                          <p:val>
                                            <p:fltVal val="0"/>
                                          </p:val>
                                        </p:tav>
                                        <p:tav tm="100000">
                                          <p:val>
                                            <p:strVal val="#ppt_w"/>
                                          </p:val>
                                        </p:tav>
                                      </p:tavLst>
                                    </p:anim>
                                    <p:anim calcmode="lin" valueType="num">
                                      <p:cBhvr>
                                        <p:cTn id="54" dur="1750" fill="hold"/>
                                        <p:tgtEl>
                                          <p:spTgt spid="11"/>
                                        </p:tgtEl>
                                        <p:attrNameLst>
                                          <p:attrName>ppt_h</p:attrName>
                                        </p:attrNameLst>
                                      </p:cBhvr>
                                      <p:tavLst>
                                        <p:tav tm="0">
                                          <p:val>
                                            <p:fltVal val="0"/>
                                          </p:val>
                                        </p:tav>
                                        <p:tav tm="100000">
                                          <p:val>
                                            <p:strVal val="#ppt_h"/>
                                          </p:val>
                                        </p:tav>
                                      </p:tavLst>
                                    </p:anim>
                                    <p:animEffect transition="in" filter="fade">
                                      <p:cBhvr>
                                        <p:cTn id="55" dur="1750"/>
                                        <p:tgtEl>
                                          <p:spTgt spid="11"/>
                                        </p:tgtEl>
                                      </p:cBhvr>
                                    </p:animEffect>
                                  </p:childTnLst>
                                </p:cTn>
                              </p:par>
                            </p:childTnLst>
                          </p:cTn>
                        </p:par>
                        <p:par>
                          <p:cTn id="56" fill="hold">
                            <p:stCondLst>
                              <p:cond delay="13500"/>
                            </p:stCondLst>
                            <p:childTnLst>
                              <p:par>
                                <p:cTn id="57" presetID="22" presetClass="entr" presetSubtype="8" fill="hold"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wipe(left)">
                                      <p:cBhvr>
                                        <p:cTn id="59"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P spid="3" grpId="0"/>
      <p:bldP spid="9" grpId="0"/>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 y="951954"/>
          <a:ext cx="9783763" cy="5503366"/>
        </p:xfrm>
        <a:graphic>
          <a:graphicData uri="http://schemas.openxmlformats.org/drawingml/2006/table">
            <a:tbl>
              <a:tblPr firstRow="1" bandRow="1">
                <a:tableStyleId>{5C22544A-7EE6-4342-B048-85BDC9FD1C3A}</a:tableStyleId>
              </a:tblPr>
              <a:tblGrid>
                <a:gridCol w="9783763">
                  <a:extLst>
                    <a:ext uri="{9D8B030D-6E8A-4147-A177-3AD203B41FA5}">
                      <a16:colId xmlns:a16="http://schemas.microsoft.com/office/drawing/2014/main" val="2092687313"/>
                    </a:ext>
                  </a:extLst>
                </a:gridCol>
              </a:tblGrid>
              <a:tr h="5503366">
                <a:tc>
                  <a:txBody>
                    <a:bodyPr/>
                    <a:lstStyle/>
                    <a:p>
                      <a:endParaRPr lang="en-US" sz="1400" dirty="0"/>
                    </a:p>
                  </a:txBody>
                  <a:tcPr marL="73378" marR="73378" marT="36689" marB="36689">
                    <a:noFill/>
                  </a:tcPr>
                </a:tc>
                <a:extLst>
                  <a:ext uri="{0D108BD9-81ED-4DB2-BD59-A6C34878D82A}">
                    <a16:rowId xmlns:a16="http://schemas.microsoft.com/office/drawing/2014/main" val="3753993107"/>
                  </a:ext>
                </a:extLst>
              </a:tr>
            </a:tbl>
          </a:graphicData>
        </a:graphic>
      </p:graphicFrame>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1954"/>
            <a:ext cx="9783763" cy="5503367"/>
          </a:xfrm>
          <a:prstGeom prst="rect">
            <a:avLst/>
          </a:prstGeom>
          <a:ln w="38100">
            <a:solidFill>
              <a:schemeClr val="tx1"/>
            </a:solidFill>
          </a:ln>
        </p:spPr>
      </p:pic>
      <p:sp>
        <p:nvSpPr>
          <p:cNvPr id="5" name="TextBox 4"/>
          <p:cNvSpPr txBox="1"/>
          <p:nvPr/>
        </p:nvSpPr>
        <p:spPr>
          <a:xfrm>
            <a:off x="684300" y="951954"/>
            <a:ext cx="8766766" cy="907493"/>
          </a:xfrm>
          <a:prstGeom prst="rect">
            <a:avLst/>
          </a:prstGeom>
          <a:noFill/>
        </p:spPr>
        <p:txBody>
          <a:bodyPr wrap="square" rtlCol="0">
            <a:spAutoFit/>
          </a:bodyPr>
          <a:lstStyle/>
          <a:p>
            <a:pPr algn="ctr"/>
            <a:r>
              <a:rPr lang="en-US" sz="5297" dirty="0">
                <a:solidFill>
                  <a:srgbClr val="FFFF00"/>
                </a:solidFill>
              </a:rPr>
              <a:t>Get one </a:t>
            </a:r>
            <a:r>
              <a:rPr lang="en-US" sz="5297" dirty="0">
                <a:solidFill>
                  <a:srgbClr val="FFFF00"/>
                </a:solidFill>
                <a:effectLst>
                  <a:outerShdw blurRad="38100" dist="38100" dir="2700000" algn="tl">
                    <a:srgbClr val="000000">
                      <a:alpha val="43137"/>
                    </a:srgbClr>
                  </a:outerShdw>
                </a:effectLst>
              </a:rPr>
              <a:t>while</a:t>
            </a:r>
            <a:r>
              <a:rPr lang="en-US" sz="5297" dirty="0">
                <a:solidFill>
                  <a:srgbClr val="FFFF00"/>
                </a:solidFill>
              </a:rPr>
              <a:t> you still can!</a:t>
            </a:r>
          </a:p>
        </p:txBody>
      </p:sp>
    </p:spTree>
    <p:extLst>
      <p:ext uri="{BB962C8B-B14F-4D97-AF65-F5344CB8AC3E}">
        <p14:creationId xmlns:p14="http://schemas.microsoft.com/office/powerpoint/2010/main" val="310340371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6" presetClass="entr" presetSubtype="3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out)">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82225" y="3170237"/>
            <a:ext cx="4858999" cy="3705373"/>
          </a:xfrm>
          <a:prstGeom prst="rect">
            <a:avLst/>
          </a:prstGeom>
          <a:noFill/>
        </p:spPr>
        <p:txBody>
          <a:bodyPr wrap="square" rtlCol="0">
            <a:spAutoFit/>
          </a:bodyPr>
          <a:lstStyle/>
          <a:p>
            <a:pPr algn="ctr"/>
            <a:r>
              <a:rPr lang="en-US" sz="963" dirty="0"/>
              <a:t>This PowerPoint was redesigned by Mike Paulson, June, 2016</a:t>
            </a:r>
          </a:p>
          <a:p>
            <a:endParaRPr lang="en-US" sz="963" dirty="0"/>
          </a:p>
          <a:p>
            <a:endParaRPr lang="en-US" sz="963" dirty="0"/>
          </a:p>
          <a:p>
            <a:pPr algn="ctr"/>
            <a:endParaRPr lang="en-US" sz="963" dirty="0"/>
          </a:p>
          <a:p>
            <a:endParaRPr lang="en-US" sz="963" dirty="0"/>
          </a:p>
          <a:p>
            <a:endParaRPr lang="en-US" sz="963" dirty="0"/>
          </a:p>
          <a:p>
            <a:endParaRPr lang="en-US" sz="963" dirty="0"/>
          </a:p>
          <a:p>
            <a:endParaRPr lang="en-US" sz="963" dirty="0"/>
          </a:p>
          <a:p>
            <a:endParaRPr lang="en-US" sz="963" dirty="0"/>
          </a:p>
          <a:p>
            <a:pPr algn="just"/>
            <a:r>
              <a:rPr lang="en-US" sz="1124" dirty="0"/>
              <a:t>This presentation is not copyrighted, of course, so if you can add more, and there is a lot more that I am sure can be added to this; feel free to do so.  My only expectation and requirement is that you use ONLY a King James 1611 Bible for your specific scripture references.  </a:t>
            </a:r>
          </a:p>
          <a:p>
            <a:pPr algn="just"/>
            <a:endParaRPr lang="en-US" sz="1124" dirty="0"/>
          </a:p>
          <a:p>
            <a:pPr algn="just"/>
            <a:r>
              <a:rPr lang="en-US" sz="1124" dirty="0"/>
              <a:t>But truthfully, I suppose that is not a huge concern of mine because if you do try to use any other modern bibles, you will find they wouldn’t fit with this anyway; thus we see once again, the importance of a rightly divided 1611 KJB ONLY.  </a:t>
            </a:r>
            <a:r>
              <a:rPr lang="en-US" sz="963" dirty="0">
                <a:sym typeface="Wingdings" panose="05000000000000000000" pitchFamily="2" charset="2"/>
              </a:rPr>
              <a:t></a:t>
            </a:r>
          </a:p>
          <a:p>
            <a:endParaRPr lang="en-US" sz="963" dirty="0">
              <a:sym typeface="Wingdings" panose="05000000000000000000" pitchFamily="2" charset="2"/>
            </a:endParaRPr>
          </a:p>
          <a:p>
            <a:pPr algn="ctr"/>
            <a:r>
              <a:rPr lang="en-US" sz="843" dirty="0">
                <a:sym typeface="Wingdings" panose="05000000000000000000" pitchFamily="2" charset="2"/>
              </a:rPr>
              <a:t>If you do add more comments, scripture references, etc. for your own use – or to pass on to others,</a:t>
            </a:r>
          </a:p>
          <a:p>
            <a:pPr algn="ctr"/>
            <a:r>
              <a:rPr lang="en-US" sz="843" dirty="0">
                <a:sym typeface="Wingdings" panose="05000000000000000000" pitchFamily="2" charset="2"/>
              </a:rPr>
              <a:t> please pass it on to me, as well.  I would be glad to update yours to the website</a:t>
            </a:r>
            <a:r>
              <a:rPr lang="en-US" sz="963" dirty="0">
                <a:sym typeface="Wingdings" panose="05000000000000000000" pitchFamily="2" charset="2"/>
              </a:rPr>
              <a:t>.</a:t>
            </a:r>
          </a:p>
          <a:p>
            <a:pPr algn="ctr"/>
            <a:endParaRPr lang="en-US" sz="963" dirty="0">
              <a:sym typeface="Wingdings" panose="05000000000000000000" pitchFamily="2" charset="2"/>
            </a:endParaRPr>
          </a:p>
          <a:p>
            <a:pPr algn="ctr"/>
            <a:r>
              <a:rPr lang="en-US" sz="963" dirty="0">
                <a:hlinkClick r:id="rId2"/>
              </a:rPr>
              <a:t>www.scatteredchristians.org</a:t>
            </a:r>
            <a:endParaRPr lang="en-US" sz="963"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9775" y="3475360"/>
            <a:ext cx="685800" cy="914077"/>
          </a:xfrm>
          <a:prstGeom prst="rect">
            <a:avLst/>
          </a:prstGeom>
          <a:ln w="38100">
            <a:solidFill>
              <a:schemeClr val="tx1"/>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2575" y="274637"/>
            <a:ext cx="3340200" cy="1890164"/>
          </a:xfrm>
          <a:prstGeom prst="rect">
            <a:avLst/>
          </a:prstGeom>
          <a:ln w="57150">
            <a:solidFill>
              <a:srgbClr val="CC6600"/>
            </a:solidFill>
          </a:ln>
        </p:spPr>
      </p:pic>
      <p:sp>
        <p:nvSpPr>
          <p:cNvPr id="3" name="TextBox 2"/>
          <p:cNvSpPr txBox="1"/>
          <p:nvPr/>
        </p:nvSpPr>
        <p:spPr>
          <a:xfrm>
            <a:off x="2529681" y="2238216"/>
            <a:ext cx="4735343" cy="246221"/>
          </a:xfrm>
          <a:prstGeom prst="rect">
            <a:avLst/>
          </a:prstGeom>
          <a:noFill/>
        </p:spPr>
        <p:txBody>
          <a:bodyPr wrap="square" rtlCol="0">
            <a:spAutoFit/>
          </a:bodyPr>
          <a:lstStyle/>
          <a:p>
            <a:pPr algn="ctr"/>
            <a:r>
              <a:rPr lang="en-US" sz="1000" b="1" dirty="0"/>
              <a:t>Today’s smaller KJB 2016 is identical in text with large King James 1611 Bible </a:t>
            </a:r>
          </a:p>
        </p:txBody>
      </p:sp>
      <p:sp>
        <p:nvSpPr>
          <p:cNvPr id="4" name="TextBox 3"/>
          <p:cNvSpPr txBox="1"/>
          <p:nvPr/>
        </p:nvSpPr>
        <p:spPr>
          <a:xfrm>
            <a:off x="1978025" y="2636837"/>
            <a:ext cx="5867400" cy="400110"/>
          </a:xfrm>
          <a:prstGeom prst="rect">
            <a:avLst/>
          </a:prstGeom>
          <a:noFill/>
        </p:spPr>
        <p:txBody>
          <a:bodyPr wrap="square" rtlCol="0">
            <a:spAutoFit/>
          </a:bodyPr>
          <a:lstStyle/>
          <a:p>
            <a:pPr algn="ctr"/>
            <a:r>
              <a:rPr lang="en-US" sz="1000" b="1" i="1" dirty="0">
                <a:solidFill>
                  <a:srgbClr val="CC6600"/>
                </a:solidFill>
              </a:rPr>
              <a:t>The words of the LORD are pure words: as silver tried in a furnace of earth, purified seven times. </a:t>
            </a:r>
          </a:p>
          <a:p>
            <a:pPr algn="ctr"/>
            <a:r>
              <a:rPr lang="en-US" sz="1000" b="1" i="1" dirty="0">
                <a:solidFill>
                  <a:srgbClr val="CC6600"/>
                </a:solidFill>
              </a:rPr>
              <a:t>    Thou shalt keep them, O LORD, thou shalt preserve them from this generation for ever</a:t>
            </a:r>
            <a:r>
              <a:rPr lang="en-US" sz="1000" b="1" dirty="0">
                <a:solidFill>
                  <a:srgbClr val="FF0000"/>
                </a:solidFill>
              </a:rPr>
              <a:t>.  Ps 12:6,7</a:t>
            </a:r>
          </a:p>
        </p:txBody>
      </p:sp>
      <p:sp>
        <p:nvSpPr>
          <p:cNvPr id="7" name="TextBox 6"/>
          <p:cNvSpPr txBox="1"/>
          <p:nvPr/>
        </p:nvSpPr>
        <p:spPr>
          <a:xfrm>
            <a:off x="4282281" y="2408237"/>
            <a:ext cx="1295400" cy="215444"/>
          </a:xfrm>
          <a:prstGeom prst="rect">
            <a:avLst/>
          </a:prstGeom>
          <a:noFill/>
        </p:spPr>
        <p:txBody>
          <a:bodyPr wrap="square" rtlCol="0">
            <a:spAutoFit/>
          </a:bodyPr>
          <a:lstStyle/>
          <a:p>
            <a:pPr algn="ctr"/>
            <a:r>
              <a:rPr lang="en-US" sz="800" dirty="0"/>
              <a:t>Only smaller in size!</a:t>
            </a:r>
          </a:p>
        </p:txBody>
      </p:sp>
      <p:cxnSp>
        <p:nvCxnSpPr>
          <p:cNvPr id="9" name="Straight Connector 8"/>
          <p:cNvCxnSpPr/>
          <p:nvPr/>
        </p:nvCxnSpPr>
        <p:spPr bwMode="auto">
          <a:xfrm>
            <a:off x="2450328" y="2831767"/>
            <a:ext cx="1038056" cy="0"/>
          </a:xfrm>
          <a:prstGeom prst="line">
            <a:avLst/>
          </a:prstGeom>
          <a:solidFill>
            <a:schemeClr val="accent1"/>
          </a:solidFill>
          <a:ln w="19050" cap="flat" cmpd="sng" algn="ctr">
            <a:solidFill>
              <a:srgbClr val="CC6600"/>
            </a:solidFill>
            <a:prstDash val="solid"/>
            <a:round/>
            <a:headEnd type="none" w="med" len="med"/>
            <a:tailEnd type="none" w="med" len="med"/>
          </a:ln>
          <a:effectLst/>
        </p:spPr>
      </p:cxnSp>
      <p:cxnSp>
        <p:nvCxnSpPr>
          <p:cNvPr id="14" name="Straight Connector 13"/>
          <p:cNvCxnSpPr/>
          <p:nvPr/>
        </p:nvCxnSpPr>
        <p:spPr bwMode="auto">
          <a:xfrm>
            <a:off x="3143397" y="2988340"/>
            <a:ext cx="349103" cy="0"/>
          </a:xfrm>
          <a:prstGeom prst="line">
            <a:avLst/>
          </a:prstGeom>
          <a:solidFill>
            <a:schemeClr val="accent1"/>
          </a:solidFill>
          <a:ln w="19050" cap="flat" cmpd="sng" algn="ctr">
            <a:solidFill>
              <a:srgbClr val="CC6600"/>
            </a:solidFill>
            <a:prstDash val="solid"/>
            <a:round/>
            <a:headEnd type="none" w="med" len="med"/>
            <a:tailEnd type="none" w="med" len="med"/>
          </a:ln>
          <a:effectLst/>
        </p:spPr>
      </p:cxnSp>
      <p:cxnSp>
        <p:nvCxnSpPr>
          <p:cNvPr id="16" name="Straight Connector 15"/>
          <p:cNvCxnSpPr/>
          <p:nvPr/>
        </p:nvCxnSpPr>
        <p:spPr bwMode="auto">
          <a:xfrm>
            <a:off x="5235575" y="2977079"/>
            <a:ext cx="265907" cy="0"/>
          </a:xfrm>
          <a:prstGeom prst="line">
            <a:avLst/>
          </a:prstGeom>
          <a:solidFill>
            <a:schemeClr val="accent1"/>
          </a:solidFill>
          <a:ln w="19050" cap="flat" cmpd="sng" algn="ctr">
            <a:solidFill>
              <a:srgbClr val="CC6600"/>
            </a:solidFill>
            <a:prstDash val="solid"/>
            <a:round/>
            <a:headEnd type="none" w="med" len="med"/>
            <a:tailEnd type="none" w="med" len="med"/>
          </a:ln>
          <a:effectLst/>
        </p:spPr>
      </p:cxnSp>
    </p:spTree>
    <p:extLst>
      <p:ext uri="{BB962C8B-B14F-4D97-AF65-F5344CB8AC3E}">
        <p14:creationId xmlns:p14="http://schemas.microsoft.com/office/powerpoint/2010/main" val="34055880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500"/>
                                        <p:tgtEl>
                                          <p:spTgt spid="3"/>
                                        </p:tgtEl>
                                      </p:cBhvr>
                                    </p:animEffect>
                                  </p:childTnLst>
                                </p:cTn>
                              </p:par>
                            </p:childTnLst>
                          </p:cTn>
                        </p:par>
                        <p:par>
                          <p:cTn id="8" fill="hold">
                            <p:stCondLst>
                              <p:cond delay="1500"/>
                            </p:stCondLst>
                            <p:childTnLst>
                              <p:par>
                                <p:cTn id="9" presetID="26"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7">
                                          <p:stCondLst>
                                            <p:cond delay="0"/>
                                          </p:stCondLst>
                                        </p:cTn>
                                        <p:tgtEl>
                                          <p:spTgt spid="7"/>
                                        </p:tgtEl>
                                      </p:cBhvr>
                                    </p:animEffect>
                                    <p:anim calcmode="lin" valueType="num">
                                      <p:cBhvr>
                                        <p:cTn id="12" dur="1594"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3" dur="581"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4" dur="581" tmFilter="0, 0; 0.125,0.2665; 0.25,0.4; 0.375,0.465; 0.5,0.5;  0.625,0.535; 0.75,0.6; 0.875,0.7335; 1,1">
                                          <p:stCondLst>
                                            <p:cond delay="581"/>
                                          </p:stCondLst>
                                        </p:cTn>
                                        <p:tgtEl>
                                          <p:spTgt spid="7"/>
                                        </p:tgtEl>
                                        <p:attrNameLst>
                                          <p:attrName>ppt_y</p:attrName>
                                        </p:attrNameLst>
                                      </p:cBhvr>
                                      <p:tavLst>
                                        <p:tav tm="0" fmla="#ppt_y-sin(pi*$)/9">
                                          <p:val>
                                            <p:fltVal val="0"/>
                                          </p:val>
                                        </p:tav>
                                        <p:tav tm="100000">
                                          <p:val>
                                            <p:fltVal val="1"/>
                                          </p:val>
                                        </p:tav>
                                      </p:tavLst>
                                    </p:anim>
                                    <p:anim calcmode="lin" valueType="num">
                                      <p:cBhvr>
                                        <p:cTn id="15" dur="290" tmFilter="0, 0; 0.125,0.2665; 0.25,0.4; 0.375,0.465; 0.5,0.5;  0.625,0.535; 0.75,0.6; 0.875,0.7335; 1,1">
                                          <p:stCondLst>
                                            <p:cond delay="1159"/>
                                          </p:stCondLst>
                                        </p:cTn>
                                        <p:tgtEl>
                                          <p:spTgt spid="7"/>
                                        </p:tgtEl>
                                        <p:attrNameLst>
                                          <p:attrName>ppt_y</p:attrName>
                                        </p:attrNameLst>
                                      </p:cBhvr>
                                      <p:tavLst>
                                        <p:tav tm="0" fmla="#ppt_y-sin(pi*$)/27">
                                          <p:val>
                                            <p:fltVal val="0"/>
                                          </p:val>
                                        </p:tav>
                                        <p:tav tm="100000">
                                          <p:val>
                                            <p:fltVal val="1"/>
                                          </p:val>
                                        </p:tav>
                                      </p:tavLst>
                                    </p:anim>
                                    <p:anim calcmode="lin" valueType="num">
                                      <p:cBhvr>
                                        <p:cTn id="16" dur="144" tmFilter="0, 0; 0.125,0.2665; 0.25,0.4; 0.375,0.465; 0.5,0.5;  0.625,0.535; 0.75,0.6; 0.875,0.7335; 1,1">
                                          <p:stCondLst>
                                            <p:cond delay="1449"/>
                                          </p:stCondLst>
                                        </p:cTn>
                                        <p:tgtEl>
                                          <p:spTgt spid="7"/>
                                        </p:tgtEl>
                                        <p:attrNameLst>
                                          <p:attrName>ppt_y</p:attrName>
                                        </p:attrNameLst>
                                      </p:cBhvr>
                                      <p:tavLst>
                                        <p:tav tm="0" fmla="#ppt_y-sin(pi*$)/81">
                                          <p:val>
                                            <p:fltVal val="0"/>
                                          </p:val>
                                        </p:tav>
                                        <p:tav tm="100000">
                                          <p:val>
                                            <p:fltVal val="1"/>
                                          </p:val>
                                        </p:tav>
                                      </p:tavLst>
                                    </p:anim>
                                    <p:animScale>
                                      <p:cBhvr>
                                        <p:cTn id="17" dur="23">
                                          <p:stCondLst>
                                            <p:cond delay="569"/>
                                          </p:stCondLst>
                                        </p:cTn>
                                        <p:tgtEl>
                                          <p:spTgt spid="7"/>
                                        </p:tgtEl>
                                      </p:cBhvr>
                                      <p:to x="100000" y="60000"/>
                                    </p:animScale>
                                    <p:animScale>
                                      <p:cBhvr>
                                        <p:cTn id="18" dur="145" decel="50000">
                                          <p:stCondLst>
                                            <p:cond delay="592"/>
                                          </p:stCondLst>
                                        </p:cTn>
                                        <p:tgtEl>
                                          <p:spTgt spid="7"/>
                                        </p:tgtEl>
                                      </p:cBhvr>
                                      <p:to x="100000" y="100000"/>
                                    </p:animScale>
                                    <p:animScale>
                                      <p:cBhvr>
                                        <p:cTn id="19" dur="23">
                                          <p:stCondLst>
                                            <p:cond delay="1148"/>
                                          </p:stCondLst>
                                        </p:cTn>
                                        <p:tgtEl>
                                          <p:spTgt spid="7"/>
                                        </p:tgtEl>
                                      </p:cBhvr>
                                      <p:to x="100000" y="80000"/>
                                    </p:animScale>
                                    <p:animScale>
                                      <p:cBhvr>
                                        <p:cTn id="20" dur="145" decel="50000">
                                          <p:stCondLst>
                                            <p:cond delay="1171"/>
                                          </p:stCondLst>
                                        </p:cTn>
                                        <p:tgtEl>
                                          <p:spTgt spid="7"/>
                                        </p:tgtEl>
                                      </p:cBhvr>
                                      <p:to x="100000" y="100000"/>
                                    </p:animScale>
                                    <p:animScale>
                                      <p:cBhvr>
                                        <p:cTn id="21" dur="23">
                                          <p:stCondLst>
                                            <p:cond delay="1437"/>
                                          </p:stCondLst>
                                        </p:cTn>
                                        <p:tgtEl>
                                          <p:spTgt spid="7"/>
                                        </p:tgtEl>
                                      </p:cBhvr>
                                      <p:to x="100000" y="90000"/>
                                    </p:animScale>
                                    <p:animScale>
                                      <p:cBhvr>
                                        <p:cTn id="22" dur="145" decel="50000">
                                          <p:stCondLst>
                                            <p:cond delay="1459"/>
                                          </p:stCondLst>
                                        </p:cTn>
                                        <p:tgtEl>
                                          <p:spTgt spid="7"/>
                                        </p:tgtEl>
                                      </p:cBhvr>
                                      <p:to x="100000" y="100000"/>
                                    </p:animScale>
                                    <p:animScale>
                                      <p:cBhvr>
                                        <p:cTn id="23" dur="23">
                                          <p:stCondLst>
                                            <p:cond delay="1582"/>
                                          </p:stCondLst>
                                        </p:cTn>
                                        <p:tgtEl>
                                          <p:spTgt spid="7"/>
                                        </p:tgtEl>
                                      </p:cBhvr>
                                      <p:to x="100000" y="95000"/>
                                    </p:animScale>
                                    <p:animScale>
                                      <p:cBhvr>
                                        <p:cTn id="24" dur="145" decel="50000">
                                          <p:stCondLst>
                                            <p:cond delay="1605"/>
                                          </p:stCondLst>
                                        </p:cTn>
                                        <p:tgtEl>
                                          <p:spTgt spid="7"/>
                                        </p:tgtEl>
                                      </p:cBhvr>
                                      <p:to x="100000" y="100000"/>
                                    </p:animScale>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1500" fill="hold"/>
                                        <p:tgtEl>
                                          <p:spTgt spid="4"/>
                                        </p:tgtEl>
                                        <p:attrNameLst>
                                          <p:attrName>ppt_w</p:attrName>
                                        </p:attrNameLst>
                                      </p:cBhvr>
                                      <p:tavLst>
                                        <p:tav tm="0">
                                          <p:val>
                                            <p:fltVal val="0"/>
                                          </p:val>
                                        </p:tav>
                                        <p:tav tm="100000">
                                          <p:val>
                                            <p:strVal val="#ppt_w"/>
                                          </p:val>
                                        </p:tav>
                                      </p:tavLst>
                                    </p:anim>
                                    <p:anim calcmode="lin" valueType="num">
                                      <p:cBhvr>
                                        <p:cTn id="29" dur="1500" fill="hold"/>
                                        <p:tgtEl>
                                          <p:spTgt spid="4"/>
                                        </p:tgtEl>
                                        <p:attrNameLst>
                                          <p:attrName>ppt_h</p:attrName>
                                        </p:attrNameLst>
                                      </p:cBhvr>
                                      <p:tavLst>
                                        <p:tav tm="0">
                                          <p:val>
                                            <p:fltVal val="0"/>
                                          </p:val>
                                        </p:tav>
                                        <p:tav tm="100000">
                                          <p:val>
                                            <p:strVal val="#ppt_h"/>
                                          </p:val>
                                        </p:tav>
                                      </p:tavLst>
                                    </p:anim>
                                    <p:animEffect transition="in" filter="fade">
                                      <p:cBhvr>
                                        <p:cTn id="30" dur="1500"/>
                                        <p:tgtEl>
                                          <p:spTgt spid="4"/>
                                        </p:tgtEl>
                                      </p:cBhvr>
                                    </p:animEffect>
                                  </p:childTnLst>
                                </p:cTn>
                              </p:par>
                            </p:childTnLst>
                          </p:cTn>
                        </p:par>
                        <p:par>
                          <p:cTn id="31" fill="hold">
                            <p:stCondLst>
                              <p:cond delay="4750"/>
                            </p:stCondLst>
                            <p:childTnLst>
                              <p:par>
                                <p:cTn id="32" presetID="22" presetClass="entr" presetSubtype="8"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1500"/>
                                        <p:tgtEl>
                                          <p:spTgt spid="9"/>
                                        </p:tgtEl>
                                      </p:cBhvr>
                                    </p:animEffect>
                                  </p:childTnLst>
                                </p:cTn>
                              </p:par>
                            </p:childTnLst>
                          </p:cTn>
                        </p:par>
                        <p:par>
                          <p:cTn id="35" fill="hold">
                            <p:stCondLst>
                              <p:cond delay="6250"/>
                            </p:stCondLst>
                            <p:childTnLst>
                              <p:par>
                                <p:cTn id="36" presetID="22" presetClass="entr" presetSubtype="8"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left)">
                                      <p:cBhvr>
                                        <p:cTn id="38" dur="1500"/>
                                        <p:tgtEl>
                                          <p:spTgt spid="14"/>
                                        </p:tgtEl>
                                      </p:cBhvr>
                                    </p:animEffect>
                                  </p:childTnLst>
                                </p:cTn>
                              </p:par>
                              <p:par>
                                <p:cTn id="39" presetID="22" presetClass="entr" presetSubtype="8"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left)">
                                      <p:cBhvr>
                                        <p:cTn id="41" dur="1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fade">
                                      <p:cBhvr>
                                        <p:cTn id="46" dur="1000"/>
                                        <p:tgtEl>
                                          <p:spTgt spid="2"/>
                                        </p:tgtEl>
                                      </p:cBhvr>
                                    </p:animEffect>
                                  </p:childTnLst>
                                </p:cTn>
                              </p:par>
                              <p:par>
                                <p:cTn id="47" presetID="10" presetClass="entr" presetSubtype="0" fill="hold" nodeType="with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56080" y="1364762"/>
            <a:ext cx="7979881" cy="783933"/>
          </a:xfrm>
          <a:prstGeom prst="rect">
            <a:avLst/>
          </a:prstGeom>
          <a:noFill/>
        </p:spPr>
        <p:txBody>
          <a:bodyPr wrap="square" rtlCol="0">
            <a:spAutoFit/>
          </a:bodyPr>
          <a:lstStyle/>
          <a:p>
            <a:pPr algn="just"/>
            <a:r>
              <a:rPr lang="en-US" sz="2247" b="1" i="1" dirty="0">
                <a:solidFill>
                  <a:srgbClr val="CC6600"/>
                </a:solidFill>
                <a:latin typeface="Times New Roman" panose="02020603050405020304" pitchFamily="18" charset="0"/>
                <a:cs typeface="Times New Roman" panose="02020603050405020304" pitchFamily="18" charset="0"/>
              </a:rPr>
              <a:t>Behold, the days come, saith the Lord GOD, that I will send a famine in the land, not a famine of bread, nor a thirst for water...   </a:t>
            </a:r>
          </a:p>
        </p:txBody>
      </p:sp>
      <p:sp>
        <p:nvSpPr>
          <p:cNvPr id="12" name="TextBox 11"/>
          <p:cNvSpPr txBox="1"/>
          <p:nvPr/>
        </p:nvSpPr>
        <p:spPr>
          <a:xfrm>
            <a:off x="802575" y="3654506"/>
            <a:ext cx="8163327" cy="783933"/>
          </a:xfrm>
          <a:prstGeom prst="rect">
            <a:avLst/>
          </a:prstGeom>
          <a:noFill/>
        </p:spPr>
        <p:txBody>
          <a:bodyPr wrap="square" rtlCol="0">
            <a:spAutoFit/>
          </a:bodyPr>
          <a:lstStyle/>
          <a:p>
            <a:pPr algn="just"/>
            <a:r>
              <a:rPr lang="en-US" sz="2247" b="1" i="1" dirty="0">
                <a:solidFill>
                  <a:srgbClr val="CC6600"/>
                </a:solidFill>
                <a:latin typeface="Times New Roman" panose="02020603050405020304" pitchFamily="18" charset="0"/>
                <a:cs typeface="Times New Roman" panose="02020603050405020304" pitchFamily="18" charset="0"/>
              </a:rPr>
              <a:t>And they shall wander from sea to sea, and from the north even to the east, they shall run to and fro to seek the word of the LORD, </a:t>
            </a:r>
          </a:p>
        </p:txBody>
      </p:sp>
      <p:sp>
        <p:nvSpPr>
          <p:cNvPr id="13" name="TextBox 12"/>
          <p:cNvSpPr txBox="1"/>
          <p:nvPr/>
        </p:nvSpPr>
        <p:spPr>
          <a:xfrm>
            <a:off x="3504775" y="5986925"/>
            <a:ext cx="2713063" cy="203454"/>
          </a:xfrm>
          <a:prstGeom prst="rect">
            <a:avLst/>
          </a:prstGeom>
          <a:noFill/>
        </p:spPr>
        <p:txBody>
          <a:bodyPr wrap="square" rtlCol="0">
            <a:spAutoFit/>
          </a:bodyPr>
          <a:lstStyle/>
          <a:p>
            <a:pPr algn="ctr"/>
            <a:r>
              <a:rPr lang="en-US" sz="722" b="1" dirty="0">
                <a:hlinkClick r:id="rId2"/>
              </a:rPr>
              <a:t>www.scatteredchristians.org</a:t>
            </a:r>
            <a:endParaRPr lang="en-US" sz="722" b="1" dirty="0"/>
          </a:p>
        </p:txBody>
      </p:sp>
      <p:sp>
        <p:nvSpPr>
          <p:cNvPr id="3" name="TextBox 2"/>
          <p:cNvSpPr txBox="1"/>
          <p:nvPr/>
        </p:nvSpPr>
        <p:spPr>
          <a:xfrm>
            <a:off x="168159" y="2504942"/>
            <a:ext cx="9424515" cy="759310"/>
          </a:xfrm>
          <a:prstGeom prst="rect">
            <a:avLst/>
          </a:prstGeom>
          <a:noFill/>
        </p:spPr>
        <p:txBody>
          <a:bodyPr wrap="square" rtlCol="0">
            <a:spAutoFit/>
          </a:bodyPr>
          <a:lstStyle/>
          <a:p>
            <a:pPr algn="ctr"/>
            <a:r>
              <a:rPr lang="en-US" sz="4334" b="1" i="1" dirty="0">
                <a:solidFill>
                  <a:srgbClr val="CC6600"/>
                </a:solidFill>
                <a:latin typeface="Times New Roman" panose="02020603050405020304" pitchFamily="18" charset="0"/>
                <a:cs typeface="Times New Roman" panose="02020603050405020304" pitchFamily="18" charset="0"/>
              </a:rPr>
              <a:t>…but of hearing the words of the LORD</a:t>
            </a:r>
            <a:endParaRPr lang="en-US" sz="4334" dirty="0"/>
          </a:p>
        </p:txBody>
      </p:sp>
      <p:sp>
        <p:nvSpPr>
          <p:cNvPr id="4" name="TextBox 3"/>
          <p:cNvSpPr txBox="1"/>
          <p:nvPr/>
        </p:nvSpPr>
        <p:spPr>
          <a:xfrm>
            <a:off x="2040832" y="4628508"/>
            <a:ext cx="5709743" cy="759310"/>
          </a:xfrm>
          <a:prstGeom prst="rect">
            <a:avLst/>
          </a:prstGeom>
          <a:noFill/>
        </p:spPr>
        <p:txBody>
          <a:bodyPr wrap="square" rtlCol="0">
            <a:spAutoFit/>
          </a:bodyPr>
          <a:lstStyle/>
          <a:p>
            <a:pPr algn="ctr"/>
            <a:r>
              <a:rPr lang="en-US" sz="4334" b="1" i="1" dirty="0">
                <a:solidFill>
                  <a:srgbClr val="CC6600"/>
                </a:solidFill>
                <a:latin typeface="Times New Roman" panose="02020603050405020304" pitchFamily="18" charset="0"/>
                <a:cs typeface="Times New Roman" panose="02020603050405020304" pitchFamily="18" charset="0"/>
              </a:rPr>
              <a:t>…and shall not find it.</a:t>
            </a:r>
            <a:endParaRPr lang="en-US" sz="4334" dirty="0"/>
          </a:p>
        </p:txBody>
      </p:sp>
      <p:sp>
        <p:nvSpPr>
          <p:cNvPr id="5" name="TextBox 4"/>
          <p:cNvSpPr txBox="1"/>
          <p:nvPr/>
        </p:nvSpPr>
        <p:spPr>
          <a:xfrm>
            <a:off x="4486772" y="5576310"/>
            <a:ext cx="772000" cy="351763"/>
          </a:xfrm>
          <a:prstGeom prst="rect">
            <a:avLst/>
          </a:prstGeom>
          <a:noFill/>
        </p:spPr>
        <p:txBody>
          <a:bodyPr wrap="square" rtlCol="0">
            <a:spAutoFit/>
          </a:bodyPr>
          <a:lstStyle/>
          <a:p>
            <a:r>
              <a:rPr lang="en-US" sz="843" b="1" dirty="0">
                <a:solidFill>
                  <a:srgbClr val="FF0000"/>
                </a:solidFill>
              </a:rPr>
              <a:t>Amos 8:11,12</a:t>
            </a:r>
          </a:p>
        </p:txBody>
      </p:sp>
    </p:spTree>
    <p:extLst>
      <p:ext uri="{BB962C8B-B14F-4D97-AF65-F5344CB8AC3E}">
        <p14:creationId xmlns:p14="http://schemas.microsoft.com/office/powerpoint/2010/main" val="2712904814"/>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500" fill="hold"/>
                                        <p:tgtEl>
                                          <p:spTgt spid="10"/>
                                        </p:tgtEl>
                                        <p:attrNameLst>
                                          <p:attrName>ppt_w</p:attrName>
                                        </p:attrNameLst>
                                      </p:cBhvr>
                                      <p:tavLst>
                                        <p:tav tm="0">
                                          <p:val>
                                            <p:fltVal val="0"/>
                                          </p:val>
                                        </p:tav>
                                        <p:tav tm="100000">
                                          <p:val>
                                            <p:strVal val="#ppt_w"/>
                                          </p:val>
                                        </p:tav>
                                      </p:tavLst>
                                    </p:anim>
                                    <p:anim calcmode="lin" valueType="num">
                                      <p:cBhvr>
                                        <p:cTn id="8" dur="2500" fill="hold"/>
                                        <p:tgtEl>
                                          <p:spTgt spid="10"/>
                                        </p:tgtEl>
                                        <p:attrNameLst>
                                          <p:attrName>ppt_h</p:attrName>
                                        </p:attrNameLst>
                                      </p:cBhvr>
                                      <p:tavLst>
                                        <p:tav tm="0">
                                          <p:val>
                                            <p:fltVal val="0"/>
                                          </p:val>
                                        </p:tav>
                                        <p:tav tm="100000">
                                          <p:val>
                                            <p:strVal val="#ppt_h"/>
                                          </p:val>
                                        </p:tav>
                                      </p:tavLst>
                                    </p:anim>
                                    <p:animEffect transition="in" filter="fade">
                                      <p:cBhvr>
                                        <p:cTn id="9" dur="2500"/>
                                        <p:tgtEl>
                                          <p:spTgt spid="10"/>
                                        </p:tgtEl>
                                      </p:cBhvr>
                                    </p:animEffect>
                                  </p:childTnLst>
                                </p:cTn>
                              </p:par>
                            </p:childTnLst>
                          </p:cTn>
                        </p:par>
                        <p:par>
                          <p:cTn id="10" fill="hold">
                            <p:stCondLst>
                              <p:cond delay="2500"/>
                            </p:stCondLst>
                            <p:childTnLst>
                              <p:par>
                                <p:cTn id="11" presetID="6" presetClass="entr" presetSubtype="32"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out)">
                                      <p:cBhvr>
                                        <p:cTn id="13" dur="2000"/>
                                        <p:tgtEl>
                                          <p:spTgt spid="3"/>
                                        </p:tgtEl>
                                      </p:cBhvr>
                                    </p:animEffect>
                                  </p:childTnLst>
                                </p:cTn>
                              </p:par>
                            </p:childTnLst>
                          </p:cTn>
                        </p:par>
                        <p:par>
                          <p:cTn id="14" fill="hold">
                            <p:stCondLst>
                              <p:cond delay="4500"/>
                            </p:stCondLst>
                            <p:childTnLst>
                              <p:par>
                                <p:cTn id="15" presetID="22" presetClass="entr" presetSubtype="1"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2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2000"/>
                                        <p:tgtEl>
                                          <p:spTgt spid="4"/>
                                        </p:tgtEl>
                                      </p:cBhvr>
                                    </p:animEffect>
                                    <p:anim calcmode="lin" valueType="num">
                                      <p:cBhvr>
                                        <p:cTn id="23" dur="2000" fill="hold"/>
                                        <p:tgtEl>
                                          <p:spTgt spid="4"/>
                                        </p:tgtEl>
                                        <p:attrNameLst>
                                          <p:attrName>ppt_w</p:attrName>
                                        </p:attrNameLst>
                                      </p:cBhvr>
                                      <p:tavLst>
                                        <p:tav tm="0" fmla="#ppt_w*sin(2.5*pi*$)">
                                          <p:val>
                                            <p:fltVal val="0"/>
                                          </p:val>
                                        </p:tav>
                                        <p:tav tm="100000">
                                          <p:val>
                                            <p:fltVal val="1"/>
                                          </p:val>
                                        </p:tav>
                                      </p:tavLst>
                                    </p:anim>
                                    <p:anim calcmode="lin" valueType="num">
                                      <p:cBhvr>
                                        <p:cTn id="24" dur="2000" fill="hold"/>
                                        <p:tgtEl>
                                          <p:spTgt spid="4"/>
                                        </p:tgtEl>
                                        <p:attrNameLst>
                                          <p:attrName>ppt_h</p:attrName>
                                        </p:attrNameLst>
                                      </p:cBhvr>
                                      <p:tavLst>
                                        <p:tav tm="0">
                                          <p:val>
                                            <p:strVal val="#ppt_h"/>
                                          </p:val>
                                        </p:tav>
                                        <p:tav tm="100000">
                                          <p:val>
                                            <p:strVal val="#ppt_h"/>
                                          </p:val>
                                        </p:tav>
                                      </p:tavLst>
                                    </p:anim>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fade">
                                      <p:cBhvr>
                                        <p:cTn id="28" dur="750"/>
                                        <p:tgtEl>
                                          <p:spTgt spid="5">
                                            <p:txEl>
                                              <p:pRg st="0" end="0"/>
                                            </p:txEl>
                                          </p:spTgt>
                                        </p:tgtEl>
                                      </p:cBhvr>
                                    </p:animEffect>
                                  </p:childTnLst>
                                </p:cTn>
                              </p:par>
                            </p:childTnLst>
                          </p:cTn>
                        </p:par>
                        <p:par>
                          <p:cTn id="29" fill="hold">
                            <p:stCondLst>
                              <p:cond delay="275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ppt_x"/>
                                          </p:val>
                                        </p:tav>
                                        <p:tav tm="100000">
                                          <p:val>
                                            <p:strVal val="#ppt_x"/>
                                          </p:val>
                                        </p:tav>
                                      </p:tavLst>
                                    </p:anim>
                                    <p:anim calcmode="lin" valueType="num">
                                      <p:cBhvr additive="base">
                                        <p:cTn id="33" dur="75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4356" y="2568415"/>
            <a:ext cx="8140396" cy="4124655"/>
          </a:xfrm>
          <a:prstGeom prst="rect">
            <a:avLst/>
          </a:prstGeom>
          <a:noFill/>
        </p:spPr>
        <p:txBody>
          <a:bodyPr wrap="square" rtlCol="0">
            <a:spAutoFit/>
          </a:bodyPr>
          <a:lstStyle/>
          <a:p>
            <a:pPr algn="ctr"/>
            <a:r>
              <a:rPr lang="en-US" sz="1284" dirty="0"/>
              <a:t>This is just a friendly reminder that this PowerPoint was designed by Mikel Paulson,</a:t>
            </a:r>
          </a:p>
          <a:p>
            <a:pPr algn="ctr"/>
            <a:r>
              <a:rPr lang="en-US" sz="963" dirty="0"/>
              <a:t>June, 2016 – </a:t>
            </a:r>
            <a:r>
              <a:rPr lang="en-US" sz="963" dirty="0">
                <a:hlinkClick r:id="rId2"/>
              </a:rPr>
              <a:t>www.scatteredchristians.org</a:t>
            </a:r>
            <a:endParaRPr lang="en-US" sz="963" dirty="0"/>
          </a:p>
          <a:p>
            <a:endParaRPr lang="en-US" sz="963" dirty="0"/>
          </a:p>
          <a:p>
            <a:endParaRPr lang="en-US" sz="963" dirty="0"/>
          </a:p>
          <a:p>
            <a:endParaRPr lang="en-US" sz="963" dirty="0"/>
          </a:p>
          <a:p>
            <a:pPr algn="ctr"/>
            <a:endParaRPr lang="en-US" sz="963" dirty="0"/>
          </a:p>
          <a:p>
            <a:endParaRPr lang="en-US" sz="963" dirty="0"/>
          </a:p>
          <a:p>
            <a:endParaRPr lang="en-US" sz="963" dirty="0"/>
          </a:p>
          <a:p>
            <a:endParaRPr lang="en-US" sz="963" dirty="0"/>
          </a:p>
          <a:p>
            <a:endParaRPr lang="en-US" sz="963" dirty="0"/>
          </a:p>
          <a:p>
            <a:pPr algn="just"/>
            <a:r>
              <a:rPr lang="en-US" sz="1284" dirty="0"/>
              <a:t>This presentation is not copyrighted, of course, so if you can add more information, and there is a lot more that I am sure can be added to this, feel free to do so.  My only expectation and requirement is that you use ONLY a King James 1611 Bible.  Actually, that can’t be a big problem because if you tried to use any other modern bibles, you would find they wouldn’t work with this anyway, thus we see once again the importance of a rightly divided 1611 KJB ONLY.  </a:t>
            </a:r>
            <a:r>
              <a:rPr lang="en-US" sz="1284" dirty="0">
                <a:sym typeface="Wingdings" panose="05000000000000000000" pitchFamily="2" charset="2"/>
              </a:rPr>
              <a:t></a:t>
            </a:r>
          </a:p>
          <a:p>
            <a:endParaRPr lang="en-US" sz="963" dirty="0">
              <a:sym typeface="Wingdings" panose="05000000000000000000" pitchFamily="2" charset="2"/>
            </a:endParaRPr>
          </a:p>
          <a:p>
            <a:pPr algn="ctr"/>
            <a:r>
              <a:rPr lang="en-US" sz="843" dirty="0">
                <a:sym typeface="Wingdings" panose="05000000000000000000" pitchFamily="2" charset="2"/>
              </a:rPr>
              <a:t>If you do add more comments, scripture references, etc. for your own use – or to pass on to others,</a:t>
            </a:r>
          </a:p>
          <a:p>
            <a:pPr algn="ctr"/>
            <a:r>
              <a:rPr lang="en-US" sz="843" dirty="0">
                <a:sym typeface="Wingdings" panose="05000000000000000000" pitchFamily="2" charset="2"/>
              </a:rPr>
              <a:t> please pass it on to me, as well.  I would be glad to update yours to the website</a:t>
            </a:r>
            <a:r>
              <a:rPr lang="en-US" sz="963" dirty="0">
                <a:sym typeface="Wingdings" panose="05000000000000000000" pitchFamily="2" charset="2"/>
              </a:rPr>
              <a:t>.</a:t>
            </a:r>
          </a:p>
          <a:p>
            <a:pPr algn="ctr"/>
            <a:endParaRPr lang="en-US" sz="963" dirty="0">
              <a:sym typeface="Wingdings" panose="05000000000000000000" pitchFamily="2" charset="2"/>
            </a:endParaRPr>
          </a:p>
          <a:p>
            <a:pPr algn="ctr"/>
            <a:r>
              <a:rPr lang="en-US" sz="1124" b="1" i="1" dirty="0">
                <a:solidFill>
                  <a:srgbClr val="CC6600"/>
                </a:solidFill>
                <a:sym typeface="Wingdings" panose="05000000000000000000" pitchFamily="2" charset="2"/>
              </a:rPr>
              <a:t>But watch thou in all things, endure afflictions,</a:t>
            </a:r>
          </a:p>
          <a:p>
            <a:pPr algn="ctr"/>
            <a:r>
              <a:rPr lang="en-US" sz="1124" b="1" i="1" dirty="0">
                <a:solidFill>
                  <a:srgbClr val="CC6600"/>
                </a:solidFill>
                <a:sym typeface="Wingdings" panose="05000000000000000000" pitchFamily="2" charset="2"/>
              </a:rPr>
              <a:t>do the work of an evangelist, make full proof of thy ministry</a:t>
            </a:r>
            <a:r>
              <a:rPr lang="en-US" sz="1124" dirty="0">
                <a:solidFill>
                  <a:srgbClr val="CC6600"/>
                </a:solidFill>
                <a:sym typeface="Wingdings" panose="05000000000000000000" pitchFamily="2" charset="2"/>
              </a:rPr>
              <a:t>.</a:t>
            </a:r>
          </a:p>
          <a:p>
            <a:pPr algn="ctr"/>
            <a:endParaRPr lang="en-US" sz="963" dirty="0">
              <a:sym typeface="Wingdings" panose="05000000000000000000" pitchFamily="2" charset="2"/>
            </a:endParaRPr>
          </a:p>
          <a:p>
            <a:r>
              <a:rPr lang="en-US" sz="963" dirty="0">
                <a:sym typeface="Wingdings" panose="05000000000000000000" pitchFamily="2" charset="2"/>
              </a:rPr>
              <a:t>One more thing:  everything stated within this presentation is supported by KJB Scripture.  If you want to know the specific verses used, then contact me, or look them up yourself.  They are in there, and they are taken from the correct books written TO us today – Paul’s!!</a:t>
            </a:r>
          </a:p>
          <a:p>
            <a:pPr algn="ctr"/>
            <a:r>
              <a:rPr lang="en-US" sz="963" dirty="0">
                <a:sym typeface="Wingdings" panose="05000000000000000000" pitchFamily="2" charset="2"/>
              </a:rPr>
              <a:t>- KJB1611  ONLY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6301" y="3037451"/>
            <a:ext cx="781714" cy="1041916"/>
          </a:xfrm>
          <a:prstGeom prst="rect">
            <a:avLst/>
          </a:prstGeom>
          <a:ln w="38100">
            <a:solidFill>
              <a:schemeClr val="tx1"/>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9821" y="1069982"/>
            <a:ext cx="2495606" cy="1412223"/>
          </a:xfrm>
          <a:prstGeom prst="rect">
            <a:avLst/>
          </a:prstGeom>
          <a:ln w="57150">
            <a:solidFill>
              <a:srgbClr val="CC6600"/>
            </a:solidFill>
          </a:ln>
        </p:spPr>
      </p:pic>
    </p:spTree>
    <p:extLst>
      <p:ext uri="{BB962C8B-B14F-4D97-AF65-F5344CB8AC3E}">
        <p14:creationId xmlns:p14="http://schemas.microsoft.com/office/powerpoint/2010/main" val="37547064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5970" y="1962635"/>
            <a:ext cx="5455196" cy="1179041"/>
          </a:xfrm>
          <a:prstGeom prst="rect">
            <a:avLst/>
          </a:prstGeom>
          <a:noFill/>
        </p:spPr>
        <p:txBody>
          <a:bodyPr wrap="square" rtlCol="0">
            <a:spAutoFit/>
          </a:bodyPr>
          <a:lstStyle/>
          <a:p>
            <a:pPr algn="ctr"/>
            <a:r>
              <a:rPr lang="en-US" sz="3531" dirty="0">
                <a:latin typeface="Britannic Bold" panose="020B0903060703020204" pitchFamily="34" charset="0"/>
              </a:rPr>
              <a:t>Religion is Never the Truth</a:t>
            </a:r>
          </a:p>
        </p:txBody>
      </p:sp>
      <p:sp>
        <p:nvSpPr>
          <p:cNvPr id="4" name="TextBox 3"/>
          <p:cNvSpPr txBox="1"/>
          <p:nvPr/>
        </p:nvSpPr>
        <p:spPr>
          <a:xfrm>
            <a:off x="1905709" y="4673937"/>
            <a:ext cx="5937463" cy="1179041"/>
          </a:xfrm>
          <a:prstGeom prst="rect">
            <a:avLst/>
          </a:prstGeom>
          <a:noFill/>
        </p:spPr>
        <p:txBody>
          <a:bodyPr wrap="square" rtlCol="0">
            <a:spAutoFit/>
          </a:bodyPr>
          <a:lstStyle/>
          <a:p>
            <a:pPr algn="ctr"/>
            <a:r>
              <a:rPr lang="en-US" sz="3531" dirty="0">
                <a:latin typeface="Britannic Bold" panose="020B0903060703020204" pitchFamily="34" charset="0"/>
              </a:rPr>
              <a:t>The Truth is Never a Religion</a:t>
            </a:r>
          </a:p>
        </p:txBody>
      </p:sp>
    </p:spTree>
    <p:extLst>
      <p:ext uri="{BB962C8B-B14F-4D97-AF65-F5344CB8AC3E}">
        <p14:creationId xmlns:p14="http://schemas.microsoft.com/office/powerpoint/2010/main" val="3326250944"/>
      </p:ext>
    </p:extLst>
  </p:cSld>
  <p:clrMapOvr>
    <a:masterClrMapping/>
  </p:clrMapOvr>
  <mc:AlternateContent xmlns:mc="http://schemas.openxmlformats.org/markup-compatibility/2006" xmlns:p14="http://schemas.microsoft.com/office/powerpoint/2010/main">
    <mc:Choice Requires="p14">
      <p:transition spd="slow" p14:dur="1400" advClick="0" advTm="4000">
        <p14:rippl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750"/>
                                        <p:tgtEl>
                                          <p:spTgt spid="3"/>
                                        </p:tgtEl>
                                      </p:cBhvr>
                                    </p:animEffect>
                                  </p:childTnLst>
                                </p:cTn>
                              </p:par>
                            </p:childTnLst>
                          </p:cTn>
                        </p:par>
                        <p:par>
                          <p:cTn id="8" fill="hold">
                            <p:stCondLst>
                              <p:cond delay="175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833" y="3334358"/>
            <a:ext cx="4707637" cy="438133"/>
          </a:xfrm>
          <a:prstGeom prst="rect">
            <a:avLst/>
          </a:prstGeom>
          <a:noFill/>
        </p:spPr>
        <p:txBody>
          <a:bodyPr wrap="square" rtlCol="0">
            <a:spAutoFit/>
          </a:bodyPr>
          <a:lstStyle/>
          <a:p>
            <a:pPr algn="ctr"/>
            <a:r>
              <a:rPr lang="en-US" sz="2247" b="1" dirty="0">
                <a:latin typeface="Old English Text MT" panose="03040902040508030806" pitchFamily="66" charset="0"/>
              </a:rPr>
              <a:t>The King James 1611 Bible is Truth</a:t>
            </a:r>
          </a:p>
        </p:txBody>
      </p:sp>
    </p:spTree>
    <p:extLst>
      <p:ext uri="{BB962C8B-B14F-4D97-AF65-F5344CB8AC3E}">
        <p14:creationId xmlns:p14="http://schemas.microsoft.com/office/powerpoint/2010/main" val="2384444615"/>
      </p:ext>
    </p:extLst>
  </p:cSld>
  <p:clrMapOvr>
    <a:masterClrMapping/>
  </p:clrMapOvr>
  <mc:AlternateContent xmlns:mc="http://schemas.openxmlformats.org/markup-compatibility/2006" xmlns:p14="http://schemas.microsoft.com/office/powerpoint/2010/main">
    <mc:Choice Requires="p14">
      <p:transition spd="slow" p14:dur="1500" advClick="0" advTm="4000">
        <p:fad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45307" y="3402577"/>
            <a:ext cx="4693149" cy="289951"/>
          </a:xfrm>
          <a:prstGeom prst="rect">
            <a:avLst/>
          </a:prstGeom>
          <a:noFill/>
        </p:spPr>
        <p:txBody>
          <a:bodyPr wrap="square" rtlCol="0">
            <a:spAutoFit/>
          </a:bodyPr>
          <a:lstStyle/>
          <a:p>
            <a:pPr algn="ctr"/>
            <a:r>
              <a:rPr lang="en-US" sz="1284" b="1" i="1" dirty="0">
                <a:solidFill>
                  <a:srgbClr val="CC6600"/>
                </a:solidFill>
              </a:rPr>
              <a:t>The grace of our Lord Jesus Christ be with your spirit.  Amen</a:t>
            </a:r>
          </a:p>
        </p:txBody>
      </p:sp>
    </p:spTree>
    <p:extLst>
      <p:ext uri="{BB962C8B-B14F-4D97-AF65-F5344CB8AC3E}">
        <p14:creationId xmlns:p14="http://schemas.microsoft.com/office/powerpoint/2010/main" val="12620895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1000"/>
                                  </p:stCondLst>
                                  <p:childTnLst>
                                    <p:animEffect transition="out" filter="fade">
                                      <p:cBhvr>
                                        <p:cTn id="6" dur="2000"/>
                                        <p:tgtEl>
                                          <p:spTgt spid="3"/>
                                        </p:tgtEl>
                                      </p:cBhvr>
                                    </p:animEffect>
                                    <p:set>
                                      <p:cBhvr>
                                        <p:cTn id="7"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2724" y="1102342"/>
            <a:ext cx="2195285" cy="3085866"/>
          </a:xfrm>
          <a:prstGeom prst="rect">
            <a:avLst/>
          </a:prstGeom>
          <a:effectLst>
            <a:glow rad="177800">
              <a:schemeClr val="tx1"/>
            </a:glow>
          </a:effectLst>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r="22860"/>
          <a:stretch/>
        </p:blipFill>
        <p:spPr>
          <a:xfrm>
            <a:off x="249343" y="1059955"/>
            <a:ext cx="983126" cy="938651"/>
          </a:xfrm>
          <a:prstGeom prst="rect">
            <a:avLst/>
          </a:prstGeom>
          <a:ln w="19050">
            <a:solidFill>
              <a:schemeClr val="tx1"/>
            </a:solidFill>
          </a:ln>
          <a:effectLst>
            <a:glow rad="63500">
              <a:srgbClr val="660033"/>
            </a:glo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451" y="2124417"/>
            <a:ext cx="589218" cy="471844"/>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2469" y="4445575"/>
            <a:ext cx="791546" cy="700215"/>
          </a:xfrm>
          <a:prstGeom prst="rect">
            <a:avLst/>
          </a:prstGeom>
          <a:ln w="15875">
            <a:solidFill>
              <a:srgbClr val="FF0000"/>
            </a:solidFill>
          </a:ln>
          <a:effectLst>
            <a:glow rad="50800">
              <a:srgbClr val="FF0000"/>
            </a:glo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09426" y="1075874"/>
            <a:ext cx="770311" cy="1438272"/>
          </a:xfrm>
          <a:prstGeom prst="rect">
            <a:avLst/>
          </a:prstGeom>
          <a:ln w="19050">
            <a:solidFill>
              <a:schemeClr val="tx1"/>
            </a:solidFill>
          </a:ln>
          <a:effectLst>
            <a:glow rad="127000">
              <a:schemeClr val="accent1">
                <a:lumMod val="60000"/>
                <a:lumOff val="40000"/>
              </a:schemeClr>
            </a:glow>
          </a:effectLst>
        </p:spPr>
      </p:pic>
      <p:pic>
        <p:nvPicPr>
          <p:cNvPr id="9" name="Picture 8"/>
          <p:cNvPicPr>
            <a:picLocks noChangeAspect="1"/>
          </p:cNvPicPr>
          <p:nvPr/>
        </p:nvPicPr>
        <p:blipFill rotWithShape="1">
          <a:blip r:embed="rId8">
            <a:extLst>
              <a:ext uri="{28A0092B-C50C-407E-A947-70E740481C1C}">
                <a14:useLocalDpi xmlns:a14="http://schemas.microsoft.com/office/drawing/2010/main" val="0"/>
              </a:ext>
            </a:extLst>
          </a:blip>
          <a:srcRect l="18968" t="6956" r="12671" b="6961"/>
          <a:stretch/>
        </p:blipFill>
        <p:spPr>
          <a:xfrm>
            <a:off x="1196831" y="2665298"/>
            <a:ext cx="1116661" cy="1829196"/>
          </a:xfrm>
          <a:prstGeom prst="rect">
            <a:avLst/>
          </a:prstGeom>
          <a:effectLst>
            <a:glow rad="76200">
              <a:schemeClr val="accent6">
                <a:lumMod val="75000"/>
              </a:schemeClr>
            </a:glow>
          </a:effectLst>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4940" y="2731730"/>
            <a:ext cx="791546" cy="1502322"/>
          </a:xfrm>
          <a:prstGeom prst="rect">
            <a:avLst/>
          </a:prstGeom>
          <a:solidFill>
            <a:srgbClr val="FFFF00"/>
          </a:solidFill>
          <a:ln w="38100">
            <a:solidFill>
              <a:schemeClr val="accent4"/>
            </a:solidFill>
          </a:ln>
          <a:effectLst>
            <a:glow rad="88900">
              <a:schemeClr val="bg1"/>
            </a:glow>
          </a:effectLst>
        </p:spPr>
      </p:pic>
      <p:pic>
        <p:nvPicPr>
          <p:cNvPr id="11" name="Picture 10"/>
          <p:cNvPicPr>
            <a:picLocks noChangeAspect="1"/>
          </p:cNvPicPr>
          <p:nvPr/>
        </p:nvPicPr>
        <p:blipFill rotWithShape="1">
          <a:blip r:embed="rId10">
            <a:extLst>
              <a:ext uri="{28A0092B-C50C-407E-A947-70E740481C1C}">
                <a14:useLocalDpi xmlns:a14="http://schemas.microsoft.com/office/drawing/2010/main" val="0"/>
              </a:ext>
            </a:extLst>
          </a:blip>
          <a:srcRect r="21060"/>
          <a:stretch/>
        </p:blipFill>
        <p:spPr>
          <a:xfrm rot="10800000" flipH="1" flipV="1">
            <a:off x="4237044" y="4923395"/>
            <a:ext cx="1069268" cy="1411117"/>
          </a:xfrm>
          <a:prstGeom prst="rect">
            <a:avLst/>
          </a:prstGeom>
          <a:effectLst>
            <a:glow rad="127000">
              <a:srgbClr val="663300"/>
            </a:glow>
          </a:effectLst>
        </p:spPr>
      </p:pic>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223184" y="1074077"/>
            <a:ext cx="1246716" cy="2097156"/>
          </a:xfrm>
          <a:prstGeom prst="rect">
            <a:avLst/>
          </a:prstGeom>
          <a:effectLst>
            <a:glow rad="190500">
              <a:srgbClr val="FFCC99"/>
            </a:glow>
          </a:effectLst>
        </p:spPr>
      </p:pic>
      <p:pic>
        <p:nvPicPr>
          <p:cNvPr id="13" name="Picture 12"/>
          <p:cNvPicPr>
            <a:picLocks noChangeAspect="1"/>
          </p:cNvPicPr>
          <p:nvPr/>
        </p:nvPicPr>
        <p:blipFill rotWithShape="1">
          <a:blip r:embed="rId12">
            <a:extLst>
              <a:ext uri="{28A0092B-C50C-407E-A947-70E740481C1C}">
                <a14:useLocalDpi xmlns:a14="http://schemas.microsoft.com/office/drawing/2010/main" val="0"/>
              </a:ext>
            </a:extLst>
          </a:blip>
          <a:srcRect l="54025" t="34935" r="10717" b="25721"/>
          <a:stretch/>
        </p:blipFill>
        <p:spPr>
          <a:xfrm>
            <a:off x="2460044" y="1058699"/>
            <a:ext cx="996121" cy="1383791"/>
          </a:xfrm>
          <a:prstGeom prst="rect">
            <a:avLst/>
          </a:prstGeom>
          <a:ln w="19050">
            <a:solidFill>
              <a:schemeClr val="tx1"/>
            </a:solidFill>
          </a:ln>
          <a:effectLst>
            <a:glow rad="76200">
              <a:schemeClr val="bg1">
                <a:lumMod val="50000"/>
                <a:alpha val="40000"/>
              </a:schemeClr>
            </a:glow>
          </a:effectLst>
        </p:spPr>
      </p:pic>
      <p:pic>
        <p:nvPicPr>
          <p:cNvPr id="3074" name="Picture 2" descr="http://www.clipartbest.com/cliparts/dcr/ezr/dcrezrjRi.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10800000" flipH="1">
            <a:off x="4981667" y="2056042"/>
            <a:ext cx="5355402" cy="472594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rotWithShape="1">
          <a:blip r:embed="rId14">
            <a:extLst>
              <a:ext uri="{28A0092B-C50C-407E-A947-70E740481C1C}">
                <a14:useLocalDpi xmlns:a14="http://schemas.microsoft.com/office/drawing/2010/main" val="0"/>
              </a:ext>
            </a:extLst>
          </a:blip>
          <a:srcRect r="25085"/>
          <a:stretch/>
        </p:blipFill>
        <p:spPr>
          <a:xfrm>
            <a:off x="350414" y="5376470"/>
            <a:ext cx="555436" cy="993663"/>
          </a:xfrm>
          <a:prstGeom prst="rect">
            <a:avLst/>
          </a:prstGeom>
          <a:effectLst>
            <a:glow rad="88900">
              <a:schemeClr val="bg1">
                <a:lumMod val="50000"/>
              </a:schemeClr>
            </a:glow>
          </a:effectLst>
        </p:spPr>
      </p:pic>
      <p:pic>
        <p:nvPicPr>
          <p:cNvPr id="15" name="Picture 1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309681" y="4631815"/>
            <a:ext cx="850140" cy="755136"/>
          </a:xfrm>
          <a:prstGeom prst="rect">
            <a:avLst/>
          </a:prstGeom>
          <a:effectLst>
            <a:glow rad="114300">
              <a:schemeClr val="accent1">
                <a:lumMod val="60000"/>
                <a:lumOff val="40000"/>
              </a:schemeClr>
            </a:glow>
          </a:effectLst>
        </p:spPr>
      </p:pic>
      <p:pic>
        <p:nvPicPr>
          <p:cNvPr id="16" name="Picture 1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916926" y="5490838"/>
            <a:ext cx="1070467" cy="867444"/>
          </a:xfrm>
          <a:prstGeom prst="rect">
            <a:avLst/>
          </a:prstGeom>
          <a:effectLst>
            <a:glow rad="127000">
              <a:srgbClr val="FF9966"/>
            </a:glow>
          </a:effectLst>
        </p:spPr>
      </p:pic>
      <p:pic>
        <p:nvPicPr>
          <p:cNvPr id="17" name="Picture 16"/>
          <p:cNvPicPr>
            <a:picLocks noChangeAspect="1"/>
          </p:cNvPicPr>
          <p:nvPr/>
        </p:nvPicPr>
        <p:blipFill rotWithShape="1">
          <a:blip r:embed="rId17">
            <a:extLst>
              <a:ext uri="{28A0092B-C50C-407E-A947-70E740481C1C}">
                <a14:useLocalDpi xmlns:a14="http://schemas.microsoft.com/office/drawing/2010/main" val="0"/>
              </a:ext>
            </a:extLst>
          </a:blip>
          <a:srcRect l="31083" t="17119" r="26332"/>
          <a:stretch/>
        </p:blipFill>
        <p:spPr>
          <a:xfrm>
            <a:off x="6455132" y="1102342"/>
            <a:ext cx="1384761" cy="2011283"/>
          </a:xfrm>
          <a:prstGeom prst="rect">
            <a:avLst/>
          </a:prstGeom>
          <a:effectLst>
            <a:glow rad="127000">
              <a:srgbClr val="006600"/>
            </a:glow>
          </a:effectLst>
        </p:spPr>
      </p:pic>
      <p:pic>
        <p:nvPicPr>
          <p:cNvPr id="18" name="Picture 1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094377" y="5510405"/>
            <a:ext cx="669957" cy="849944"/>
          </a:xfrm>
          <a:prstGeom prst="rect">
            <a:avLst/>
          </a:prstGeom>
          <a:effectLst>
            <a:glow rad="127000">
              <a:srgbClr val="663300"/>
            </a:glow>
          </a:effectLst>
        </p:spPr>
      </p:pic>
      <p:pic>
        <p:nvPicPr>
          <p:cNvPr id="19" name="Picture 18"/>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rot="16200000" flipH="1" flipV="1">
            <a:off x="2387227" y="2658022"/>
            <a:ext cx="1156005" cy="996119"/>
          </a:xfrm>
          <a:prstGeom prst="rect">
            <a:avLst/>
          </a:prstGeom>
          <a:effectLst>
            <a:glow rad="127000">
              <a:srgbClr val="003300"/>
            </a:glow>
          </a:effectLst>
        </p:spPr>
      </p:pic>
      <p:pic>
        <p:nvPicPr>
          <p:cNvPr id="20" name="Picture 19"/>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468886" y="3898252"/>
            <a:ext cx="996119" cy="1401490"/>
          </a:xfrm>
          <a:prstGeom prst="rect">
            <a:avLst/>
          </a:prstGeom>
          <a:solidFill>
            <a:srgbClr val="C00000"/>
          </a:solidFill>
          <a:ln w="57150">
            <a:solidFill>
              <a:srgbClr val="C00000"/>
            </a:solidFill>
          </a:ln>
          <a:effectLst>
            <a:glow rad="127000">
              <a:schemeClr val="bg1"/>
            </a:glow>
          </a:effectLst>
        </p:spPr>
      </p:pic>
      <p:pic>
        <p:nvPicPr>
          <p:cNvPr id="21" name="Picture 20"/>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139985" y="5497244"/>
            <a:ext cx="844765" cy="842863"/>
          </a:xfrm>
          <a:prstGeom prst="rect">
            <a:avLst/>
          </a:prstGeom>
          <a:effectLst>
            <a:glow rad="127000">
              <a:schemeClr val="accent6">
                <a:lumMod val="75000"/>
              </a:schemeClr>
            </a:glow>
          </a:effectLst>
        </p:spPr>
      </p:pic>
      <p:sp>
        <p:nvSpPr>
          <p:cNvPr id="22" name="TextBox 21"/>
          <p:cNvSpPr txBox="1"/>
          <p:nvPr/>
        </p:nvSpPr>
        <p:spPr>
          <a:xfrm>
            <a:off x="5458358" y="3962777"/>
            <a:ext cx="4181334" cy="1569660"/>
          </a:xfrm>
          <a:prstGeom prst="rect">
            <a:avLst/>
          </a:prstGeom>
          <a:noFill/>
        </p:spPr>
        <p:txBody>
          <a:bodyPr wrap="square" rtlCol="0">
            <a:spAutoFit/>
          </a:bodyPr>
          <a:lstStyle/>
          <a:p>
            <a:pPr algn="ctr"/>
            <a:r>
              <a:rPr lang="en-US" sz="1200" i="1" dirty="0">
                <a:latin typeface="Times New Roman" panose="02020603050405020304" pitchFamily="18" charset="0"/>
                <a:cs typeface="Times New Roman" panose="02020603050405020304" pitchFamily="18" charset="0"/>
              </a:rPr>
              <a:t>As a pastor, preacher, teacher, it has always been my goal </a:t>
            </a:r>
          </a:p>
          <a:p>
            <a:pPr algn="ctr"/>
            <a:r>
              <a:rPr lang="en-US" sz="1200" i="1" dirty="0">
                <a:latin typeface="Times New Roman" panose="02020603050405020304" pitchFamily="18" charset="0"/>
                <a:cs typeface="Times New Roman" panose="02020603050405020304" pitchFamily="18" charset="0"/>
              </a:rPr>
              <a:t>to help people learn to read the KJB by themselves – no other </a:t>
            </a:r>
          </a:p>
          <a:p>
            <a:pPr algn="just"/>
            <a:r>
              <a:rPr lang="en-US" sz="1200" i="1" dirty="0">
                <a:latin typeface="Times New Roman" panose="02020603050405020304" pitchFamily="18" charset="0"/>
                <a:cs typeface="Times New Roman" panose="02020603050405020304" pitchFamily="18" charset="0"/>
              </a:rPr>
              <a:t>book needed.  Any Hebrew/Greek knowledge, special history/ dictionaries, etc. are not only never necessary, they are often wrong today; and because so many pastors are deceitful in their loving yet lying approach, I want folks to realize they can actually learn to understand their KJB themselves, without any outside “modern scholarly” pastoral assistance.</a:t>
            </a:r>
          </a:p>
        </p:txBody>
      </p:sp>
      <p:sp>
        <p:nvSpPr>
          <p:cNvPr id="25" name="TextBox 24"/>
          <p:cNvSpPr txBox="1"/>
          <p:nvPr/>
        </p:nvSpPr>
        <p:spPr>
          <a:xfrm>
            <a:off x="5458358" y="5539640"/>
            <a:ext cx="4034058" cy="830997"/>
          </a:xfrm>
          <a:prstGeom prst="rect">
            <a:avLst/>
          </a:prstGeom>
          <a:noFill/>
        </p:spPr>
        <p:txBody>
          <a:bodyPr wrap="square" rtlCol="0">
            <a:spAutoFit/>
          </a:bodyPr>
          <a:lstStyle/>
          <a:p>
            <a:pPr algn="ctr"/>
            <a:r>
              <a:rPr lang="en-US" sz="1200" i="1" dirty="0">
                <a:latin typeface="Times New Roman" panose="02020603050405020304" pitchFamily="18" charset="0"/>
                <a:cs typeface="Times New Roman" panose="02020603050405020304" pitchFamily="18" charset="0"/>
              </a:rPr>
              <a:t>The Holy Spirit is all one needs to understand the KJB!  However, one must also be able to know the difference between God’s words and Satan’s words; the truth of the Holy Spirit vs their own good ‘feelings’. </a:t>
            </a:r>
            <a:endParaRPr lang="en-US" sz="1200" dirty="0"/>
          </a:p>
        </p:txBody>
      </p:sp>
      <p:sp>
        <p:nvSpPr>
          <p:cNvPr id="5" name="Rectangle 4"/>
          <p:cNvSpPr/>
          <p:nvPr/>
        </p:nvSpPr>
        <p:spPr>
          <a:xfrm>
            <a:off x="3422005" y="4285472"/>
            <a:ext cx="2203370" cy="536942"/>
          </a:xfrm>
          <a:prstGeom prst="rect">
            <a:avLst/>
          </a:prstGeom>
        </p:spPr>
        <p:txBody>
          <a:bodyPr wrap="square">
            <a:spAutoFit/>
          </a:bodyPr>
          <a:lstStyle/>
          <a:p>
            <a:pPr algn="ctr"/>
            <a:r>
              <a:rPr lang="en-US" sz="2889" b="1" dirty="0">
                <a:ln w="6600">
                  <a:solidFill>
                    <a:srgbClr val="003300"/>
                  </a:solidFill>
                  <a:prstDash val="solid"/>
                </a:ln>
                <a:solidFill>
                  <a:srgbClr val="FFFFFF"/>
                </a:solidFill>
                <a:effectLst>
                  <a:outerShdw dist="38100" dir="2700000" algn="tl" rotWithShape="0">
                    <a:schemeClr val="accent2"/>
                  </a:outerShdw>
                </a:effectLst>
                <a:latin typeface="Mistral" panose="03090702030407020403" pitchFamily="66" charset="0"/>
              </a:rPr>
              <a:t>Mikel Paulson</a:t>
            </a:r>
          </a:p>
        </p:txBody>
      </p:sp>
      <p:sp>
        <p:nvSpPr>
          <p:cNvPr id="4" name="TextBox 3"/>
          <p:cNvSpPr txBox="1"/>
          <p:nvPr/>
        </p:nvSpPr>
        <p:spPr>
          <a:xfrm>
            <a:off x="5466484" y="4354450"/>
            <a:ext cx="4148676" cy="1228478"/>
          </a:xfrm>
          <a:prstGeom prst="rect">
            <a:avLst/>
          </a:prstGeom>
          <a:noFill/>
        </p:spPr>
        <p:txBody>
          <a:bodyPr wrap="square" rtlCol="0">
            <a:spAutoFit/>
          </a:bodyPr>
          <a:lstStyle/>
          <a:p>
            <a:pPr algn="ctr"/>
            <a:r>
              <a:rPr lang="en-US" sz="2400" dirty="0"/>
              <a:t>Welcome to my visual video</a:t>
            </a:r>
          </a:p>
          <a:p>
            <a:pPr algn="ctr"/>
            <a:r>
              <a:rPr lang="en-US" sz="2400" b="1" dirty="0"/>
              <a:t>‘Bible Sermon /Bible Study’ </a:t>
            </a:r>
            <a:r>
              <a:rPr lang="en-US" sz="2400" dirty="0"/>
              <a:t>Presentation.</a:t>
            </a:r>
          </a:p>
        </p:txBody>
      </p:sp>
      <p:cxnSp>
        <p:nvCxnSpPr>
          <p:cNvPr id="27" name="Straight Connector 26"/>
          <p:cNvCxnSpPr/>
          <p:nvPr/>
        </p:nvCxnSpPr>
        <p:spPr bwMode="auto">
          <a:xfrm>
            <a:off x="249343" y="503237"/>
            <a:ext cx="9296593" cy="0"/>
          </a:xfrm>
          <a:prstGeom prst="line">
            <a:avLst/>
          </a:prstGeom>
          <a:solidFill>
            <a:schemeClr val="accent1"/>
          </a:solidFill>
          <a:ln w="184150" cap="flat" cmpd="tri" algn="ctr">
            <a:solidFill>
              <a:srgbClr val="CC6600"/>
            </a:solidFill>
            <a:prstDash val="solid"/>
            <a:round/>
            <a:headEnd type="none" w="med" len="med"/>
            <a:tailEnd type="none" w="med" len="med"/>
          </a:ln>
          <a:effectLst/>
        </p:spPr>
      </p:cxnSp>
      <p:cxnSp>
        <p:nvCxnSpPr>
          <p:cNvPr id="29" name="Straight Connector 28"/>
          <p:cNvCxnSpPr/>
          <p:nvPr/>
        </p:nvCxnSpPr>
        <p:spPr bwMode="auto">
          <a:xfrm>
            <a:off x="249343" y="6827837"/>
            <a:ext cx="9296593" cy="0"/>
          </a:xfrm>
          <a:prstGeom prst="line">
            <a:avLst/>
          </a:prstGeom>
          <a:solidFill>
            <a:schemeClr val="accent1"/>
          </a:solidFill>
          <a:ln w="184150" cap="flat" cmpd="tri" algn="ctr">
            <a:solidFill>
              <a:srgbClr val="CC6600"/>
            </a:solidFill>
            <a:prstDash val="solid"/>
            <a:round/>
            <a:headEnd type="none" w="med" len="med"/>
            <a:tailEnd type="none" w="med" len="med"/>
          </a:ln>
          <a:effectLst/>
        </p:spPr>
      </p:cxnSp>
    </p:spTree>
    <p:extLst>
      <p:ext uri="{BB962C8B-B14F-4D97-AF65-F5344CB8AC3E}">
        <p14:creationId xmlns:p14="http://schemas.microsoft.com/office/powerpoint/2010/main" val="3407142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1000"/>
                                        <p:tgtEl>
                                          <p:spTgt spid="4"/>
                                        </p:tgtEl>
                                      </p:cBhvr>
                                    </p:animEffect>
                                    <p:set>
                                      <p:cBhvr>
                                        <p:cTn id="12" dur="1" fill="hold">
                                          <p:stCondLst>
                                            <p:cond delay="999"/>
                                          </p:stCondLst>
                                        </p:cTn>
                                        <p:tgtEl>
                                          <p:spTgt spid="4"/>
                                        </p:tgtEl>
                                        <p:attrNameLst>
                                          <p:attrName>style.visibility</p:attrName>
                                        </p:attrNameLst>
                                      </p:cBhvr>
                                      <p:to>
                                        <p:strVal val="hidden"/>
                                      </p:to>
                                    </p:se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175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up)">
                                      <p:cBhvr>
                                        <p:cTn id="21"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p:bldP spid="4" grpId="0"/>
      <p:bldP spid="4"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2724" y="1102342"/>
            <a:ext cx="2195285" cy="3085866"/>
          </a:xfrm>
          <a:prstGeom prst="rect">
            <a:avLst/>
          </a:prstGeom>
          <a:effectLst>
            <a:glow rad="177800">
              <a:schemeClr val="tx1"/>
            </a:glow>
          </a:effectLst>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r="22860"/>
          <a:stretch/>
        </p:blipFill>
        <p:spPr>
          <a:xfrm>
            <a:off x="249343" y="1059955"/>
            <a:ext cx="983126" cy="938651"/>
          </a:xfrm>
          <a:prstGeom prst="rect">
            <a:avLst/>
          </a:prstGeom>
          <a:ln w="19050">
            <a:solidFill>
              <a:schemeClr val="tx1"/>
            </a:solidFill>
          </a:ln>
          <a:effectLst>
            <a:glow rad="63500">
              <a:srgbClr val="660033"/>
            </a:glo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451" y="2124417"/>
            <a:ext cx="589218" cy="471844"/>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2469" y="4445575"/>
            <a:ext cx="791546" cy="700215"/>
          </a:xfrm>
          <a:prstGeom prst="rect">
            <a:avLst/>
          </a:prstGeom>
          <a:ln w="15875">
            <a:solidFill>
              <a:srgbClr val="FF0000"/>
            </a:solidFill>
          </a:ln>
          <a:effectLst>
            <a:glow rad="50800">
              <a:srgbClr val="FF0000"/>
            </a:glo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09426" y="1075874"/>
            <a:ext cx="770311" cy="1438272"/>
          </a:xfrm>
          <a:prstGeom prst="rect">
            <a:avLst/>
          </a:prstGeom>
          <a:ln w="19050">
            <a:solidFill>
              <a:schemeClr val="tx1"/>
            </a:solidFill>
          </a:ln>
          <a:effectLst>
            <a:glow rad="127000">
              <a:schemeClr val="accent1">
                <a:lumMod val="60000"/>
                <a:lumOff val="40000"/>
              </a:schemeClr>
            </a:glow>
          </a:effectLst>
        </p:spPr>
      </p:pic>
      <p:pic>
        <p:nvPicPr>
          <p:cNvPr id="9" name="Picture 8"/>
          <p:cNvPicPr>
            <a:picLocks noChangeAspect="1"/>
          </p:cNvPicPr>
          <p:nvPr/>
        </p:nvPicPr>
        <p:blipFill rotWithShape="1">
          <a:blip r:embed="rId8">
            <a:extLst>
              <a:ext uri="{28A0092B-C50C-407E-A947-70E740481C1C}">
                <a14:useLocalDpi xmlns:a14="http://schemas.microsoft.com/office/drawing/2010/main" val="0"/>
              </a:ext>
            </a:extLst>
          </a:blip>
          <a:srcRect l="18968" t="6956" r="12671" b="6961"/>
          <a:stretch/>
        </p:blipFill>
        <p:spPr>
          <a:xfrm>
            <a:off x="1196831" y="2665298"/>
            <a:ext cx="1116661" cy="1829196"/>
          </a:xfrm>
          <a:prstGeom prst="rect">
            <a:avLst/>
          </a:prstGeom>
          <a:effectLst>
            <a:glow rad="76200">
              <a:schemeClr val="accent6">
                <a:lumMod val="75000"/>
              </a:schemeClr>
            </a:glow>
          </a:effectLst>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4940" y="2731730"/>
            <a:ext cx="791546" cy="1502322"/>
          </a:xfrm>
          <a:prstGeom prst="rect">
            <a:avLst/>
          </a:prstGeom>
          <a:solidFill>
            <a:srgbClr val="FFFF00"/>
          </a:solidFill>
          <a:ln w="38100">
            <a:solidFill>
              <a:schemeClr val="accent4"/>
            </a:solidFill>
          </a:ln>
          <a:effectLst>
            <a:glow rad="88900">
              <a:schemeClr val="bg1"/>
            </a:glow>
          </a:effectLst>
        </p:spPr>
      </p:pic>
      <p:pic>
        <p:nvPicPr>
          <p:cNvPr id="11" name="Picture 10"/>
          <p:cNvPicPr>
            <a:picLocks noChangeAspect="1"/>
          </p:cNvPicPr>
          <p:nvPr/>
        </p:nvPicPr>
        <p:blipFill rotWithShape="1">
          <a:blip r:embed="rId10">
            <a:extLst>
              <a:ext uri="{28A0092B-C50C-407E-A947-70E740481C1C}">
                <a14:useLocalDpi xmlns:a14="http://schemas.microsoft.com/office/drawing/2010/main" val="0"/>
              </a:ext>
            </a:extLst>
          </a:blip>
          <a:srcRect r="21060"/>
          <a:stretch/>
        </p:blipFill>
        <p:spPr>
          <a:xfrm rot="10800000" flipH="1" flipV="1">
            <a:off x="4237044" y="4923395"/>
            <a:ext cx="1069268" cy="1411117"/>
          </a:xfrm>
          <a:prstGeom prst="rect">
            <a:avLst/>
          </a:prstGeom>
          <a:effectLst>
            <a:glow rad="127000">
              <a:srgbClr val="663300"/>
            </a:glow>
          </a:effectLst>
        </p:spPr>
      </p:pic>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223184" y="1074077"/>
            <a:ext cx="1246716" cy="2097156"/>
          </a:xfrm>
          <a:prstGeom prst="rect">
            <a:avLst/>
          </a:prstGeom>
          <a:effectLst>
            <a:glow rad="190500">
              <a:srgbClr val="FFCC99"/>
            </a:glow>
          </a:effectLst>
        </p:spPr>
      </p:pic>
      <p:pic>
        <p:nvPicPr>
          <p:cNvPr id="13" name="Picture 12"/>
          <p:cNvPicPr>
            <a:picLocks noChangeAspect="1"/>
          </p:cNvPicPr>
          <p:nvPr/>
        </p:nvPicPr>
        <p:blipFill rotWithShape="1">
          <a:blip r:embed="rId12">
            <a:extLst>
              <a:ext uri="{28A0092B-C50C-407E-A947-70E740481C1C}">
                <a14:useLocalDpi xmlns:a14="http://schemas.microsoft.com/office/drawing/2010/main" val="0"/>
              </a:ext>
            </a:extLst>
          </a:blip>
          <a:srcRect l="54025" t="34935" r="10717" b="25721"/>
          <a:stretch/>
        </p:blipFill>
        <p:spPr>
          <a:xfrm>
            <a:off x="2460044" y="1058699"/>
            <a:ext cx="996121" cy="1383791"/>
          </a:xfrm>
          <a:prstGeom prst="rect">
            <a:avLst/>
          </a:prstGeom>
          <a:ln w="19050">
            <a:solidFill>
              <a:schemeClr val="tx1"/>
            </a:solidFill>
          </a:ln>
          <a:effectLst>
            <a:glow rad="76200">
              <a:schemeClr val="bg1">
                <a:lumMod val="50000"/>
                <a:alpha val="40000"/>
              </a:schemeClr>
            </a:glow>
          </a:effectLst>
        </p:spPr>
      </p:pic>
      <p:pic>
        <p:nvPicPr>
          <p:cNvPr id="3074" name="Picture 2" descr="http://www.clipartbest.com/cliparts/dcr/ezr/dcrezrjRi.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10800000" flipH="1">
            <a:off x="4981667" y="2056042"/>
            <a:ext cx="5355402" cy="472594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rotWithShape="1">
          <a:blip r:embed="rId14">
            <a:extLst>
              <a:ext uri="{28A0092B-C50C-407E-A947-70E740481C1C}">
                <a14:useLocalDpi xmlns:a14="http://schemas.microsoft.com/office/drawing/2010/main" val="0"/>
              </a:ext>
            </a:extLst>
          </a:blip>
          <a:srcRect r="25085"/>
          <a:stretch/>
        </p:blipFill>
        <p:spPr>
          <a:xfrm>
            <a:off x="350414" y="5376470"/>
            <a:ext cx="555436" cy="993663"/>
          </a:xfrm>
          <a:prstGeom prst="rect">
            <a:avLst/>
          </a:prstGeom>
          <a:effectLst>
            <a:glow rad="88900">
              <a:schemeClr val="bg1">
                <a:lumMod val="50000"/>
              </a:schemeClr>
            </a:glow>
          </a:effectLst>
        </p:spPr>
      </p:pic>
      <p:pic>
        <p:nvPicPr>
          <p:cNvPr id="15" name="Picture 1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309681" y="4631815"/>
            <a:ext cx="850140" cy="755136"/>
          </a:xfrm>
          <a:prstGeom prst="rect">
            <a:avLst/>
          </a:prstGeom>
          <a:effectLst>
            <a:glow rad="114300">
              <a:schemeClr val="accent1">
                <a:lumMod val="60000"/>
                <a:lumOff val="40000"/>
              </a:schemeClr>
            </a:glow>
          </a:effectLst>
        </p:spPr>
      </p:pic>
      <p:pic>
        <p:nvPicPr>
          <p:cNvPr id="16" name="Picture 1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916926" y="5490838"/>
            <a:ext cx="1070467" cy="867444"/>
          </a:xfrm>
          <a:prstGeom prst="rect">
            <a:avLst/>
          </a:prstGeom>
          <a:effectLst>
            <a:glow rad="127000">
              <a:srgbClr val="FF9966"/>
            </a:glow>
          </a:effectLst>
        </p:spPr>
      </p:pic>
      <p:pic>
        <p:nvPicPr>
          <p:cNvPr id="17" name="Picture 16"/>
          <p:cNvPicPr>
            <a:picLocks noChangeAspect="1"/>
          </p:cNvPicPr>
          <p:nvPr/>
        </p:nvPicPr>
        <p:blipFill rotWithShape="1">
          <a:blip r:embed="rId17">
            <a:extLst>
              <a:ext uri="{28A0092B-C50C-407E-A947-70E740481C1C}">
                <a14:useLocalDpi xmlns:a14="http://schemas.microsoft.com/office/drawing/2010/main" val="0"/>
              </a:ext>
            </a:extLst>
          </a:blip>
          <a:srcRect l="31083" t="17119" r="26332"/>
          <a:stretch/>
        </p:blipFill>
        <p:spPr>
          <a:xfrm>
            <a:off x="6455132" y="1102342"/>
            <a:ext cx="1384761" cy="2011283"/>
          </a:xfrm>
          <a:prstGeom prst="rect">
            <a:avLst/>
          </a:prstGeom>
          <a:effectLst>
            <a:glow rad="127000">
              <a:srgbClr val="006600"/>
            </a:glow>
          </a:effectLst>
        </p:spPr>
      </p:pic>
      <p:pic>
        <p:nvPicPr>
          <p:cNvPr id="18" name="Picture 1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094377" y="5510405"/>
            <a:ext cx="669957" cy="849944"/>
          </a:xfrm>
          <a:prstGeom prst="rect">
            <a:avLst/>
          </a:prstGeom>
          <a:effectLst>
            <a:glow rad="127000">
              <a:srgbClr val="663300"/>
            </a:glow>
          </a:effectLst>
        </p:spPr>
      </p:pic>
      <p:pic>
        <p:nvPicPr>
          <p:cNvPr id="19" name="Picture 18"/>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rot="16200000" flipH="1" flipV="1">
            <a:off x="2387227" y="2658022"/>
            <a:ext cx="1156005" cy="996119"/>
          </a:xfrm>
          <a:prstGeom prst="rect">
            <a:avLst/>
          </a:prstGeom>
          <a:effectLst>
            <a:glow rad="127000">
              <a:srgbClr val="003300"/>
            </a:glow>
          </a:effectLst>
        </p:spPr>
      </p:pic>
      <p:pic>
        <p:nvPicPr>
          <p:cNvPr id="20" name="Picture 19"/>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468886" y="3898252"/>
            <a:ext cx="996119" cy="1401490"/>
          </a:xfrm>
          <a:prstGeom prst="rect">
            <a:avLst/>
          </a:prstGeom>
          <a:solidFill>
            <a:srgbClr val="C00000"/>
          </a:solidFill>
          <a:ln w="57150">
            <a:solidFill>
              <a:srgbClr val="C00000"/>
            </a:solidFill>
          </a:ln>
          <a:effectLst>
            <a:glow rad="127000">
              <a:schemeClr val="bg1"/>
            </a:glow>
          </a:effectLst>
        </p:spPr>
      </p:pic>
      <p:pic>
        <p:nvPicPr>
          <p:cNvPr id="21" name="Picture 20"/>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139985" y="5497244"/>
            <a:ext cx="844765" cy="842863"/>
          </a:xfrm>
          <a:prstGeom prst="rect">
            <a:avLst/>
          </a:prstGeom>
          <a:effectLst>
            <a:glow rad="127000">
              <a:schemeClr val="accent6">
                <a:lumMod val="75000"/>
              </a:schemeClr>
            </a:glow>
          </a:effectLst>
        </p:spPr>
      </p:pic>
      <p:sp>
        <p:nvSpPr>
          <p:cNvPr id="5" name="Rectangle 4"/>
          <p:cNvSpPr/>
          <p:nvPr/>
        </p:nvSpPr>
        <p:spPr>
          <a:xfrm>
            <a:off x="3422005" y="4285472"/>
            <a:ext cx="2203370" cy="536942"/>
          </a:xfrm>
          <a:prstGeom prst="rect">
            <a:avLst/>
          </a:prstGeom>
        </p:spPr>
        <p:txBody>
          <a:bodyPr wrap="square">
            <a:spAutoFit/>
          </a:bodyPr>
          <a:lstStyle/>
          <a:p>
            <a:pPr algn="ctr"/>
            <a:r>
              <a:rPr lang="en-US" sz="2889" b="1" dirty="0">
                <a:ln w="6600">
                  <a:solidFill>
                    <a:srgbClr val="003300"/>
                  </a:solidFill>
                  <a:prstDash val="solid"/>
                </a:ln>
                <a:solidFill>
                  <a:srgbClr val="FFFFFF"/>
                </a:solidFill>
                <a:effectLst>
                  <a:outerShdw dist="38100" dir="2700000" algn="tl" rotWithShape="0">
                    <a:schemeClr val="accent2"/>
                  </a:outerShdw>
                </a:effectLst>
                <a:latin typeface="Mistral" panose="03090702030407020403" pitchFamily="66" charset="0"/>
              </a:rPr>
              <a:t>Mikel Paulson</a:t>
            </a:r>
          </a:p>
        </p:txBody>
      </p:sp>
      <p:cxnSp>
        <p:nvCxnSpPr>
          <p:cNvPr id="27" name="Straight Connector 26"/>
          <p:cNvCxnSpPr/>
          <p:nvPr/>
        </p:nvCxnSpPr>
        <p:spPr bwMode="auto">
          <a:xfrm>
            <a:off x="249343" y="503237"/>
            <a:ext cx="9296593" cy="0"/>
          </a:xfrm>
          <a:prstGeom prst="line">
            <a:avLst/>
          </a:prstGeom>
          <a:solidFill>
            <a:schemeClr val="accent1"/>
          </a:solidFill>
          <a:ln w="184150" cap="flat" cmpd="tri" algn="ctr">
            <a:solidFill>
              <a:srgbClr val="CC6600"/>
            </a:solidFill>
            <a:prstDash val="solid"/>
            <a:round/>
            <a:headEnd type="none" w="med" len="med"/>
            <a:tailEnd type="none" w="med" len="med"/>
          </a:ln>
          <a:effectLst/>
        </p:spPr>
      </p:cxnSp>
      <p:cxnSp>
        <p:nvCxnSpPr>
          <p:cNvPr id="29" name="Straight Connector 28"/>
          <p:cNvCxnSpPr/>
          <p:nvPr/>
        </p:nvCxnSpPr>
        <p:spPr bwMode="auto">
          <a:xfrm>
            <a:off x="249343" y="6827837"/>
            <a:ext cx="9296593" cy="0"/>
          </a:xfrm>
          <a:prstGeom prst="line">
            <a:avLst/>
          </a:prstGeom>
          <a:solidFill>
            <a:schemeClr val="accent1"/>
          </a:solidFill>
          <a:ln w="184150" cap="flat" cmpd="tri" algn="ctr">
            <a:solidFill>
              <a:srgbClr val="CC6600"/>
            </a:solidFill>
            <a:prstDash val="solid"/>
            <a:round/>
            <a:headEnd type="none" w="med" len="med"/>
            <a:tailEnd type="none" w="med" len="med"/>
          </a:ln>
          <a:effectLst/>
        </p:spPr>
      </p:cxnSp>
      <p:sp>
        <p:nvSpPr>
          <p:cNvPr id="30" name="TextBox 29"/>
          <p:cNvSpPr txBox="1"/>
          <p:nvPr/>
        </p:nvSpPr>
        <p:spPr>
          <a:xfrm>
            <a:off x="5882481" y="3853060"/>
            <a:ext cx="3262213" cy="307777"/>
          </a:xfrm>
          <a:prstGeom prst="rect">
            <a:avLst/>
          </a:prstGeom>
          <a:noFill/>
        </p:spPr>
        <p:txBody>
          <a:bodyPr wrap="square" rtlCol="0">
            <a:spAutoFit/>
          </a:bodyPr>
          <a:lstStyle/>
          <a:p>
            <a:pPr algn="ctr"/>
            <a:r>
              <a:rPr lang="en-US" sz="1400" b="1" spc="241" dirty="0">
                <a:effectLst>
                  <a:outerShdw blurRad="38100" dist="38100" dir="2700000" algn="tl">
                    <a:srgbClr val="000000">
                      <a:alpha val="43137"/>
                    </a:srgbClr>
                  </a:outerShdw>
                </a:effectLst>
                <a:latin typeface="Britannic Bold" panose="020B0903060703020204" pitchFamily="34" charset="0"/>
              </a:rPr>
              <a:t>Today’s Presentation Study</a:t>
            </a:r>
          </a:p>
        </p:txBody>
      </p:sp>
      <p:sp>
        <p:nvSpPr>
          <p:cNvPr id="31" name="TextBox 30"/>
          <p:cNvSpPr txBox="1"/>
          <p:nvPr/>
        </p:nvSpPr>
        <p:spPr>
          <a:xfrm>
            <a:off x="5656522" y="4505106"/>
            <a:ext cx="3731160" cy="646331"/>
          </a:xfrm>
          <a:prstGeom prst="rect">
            <a:avLst/>
          </a:prstGeom>
          <a:noFill/>
        </p:spPr>
        <p:txBody>
          <a:bodyPr wrap="square" rtlCol="0">
            <a:spAutoFit/>
          </a:bodyPr>
          <a:lstStyle/>
          <a:p>
            <a:pPr algn="just"/>
            <a:r>
              <a:rPr lang="en-US" sz="1200" dirty="0">
                <a:latin typeface="Times New Roman" panose="02020603050405020304" pitchFamily="18" charset="0"/>
                <a:cs typeface="Times New Roman" panose="02020603050405020304" pitchFamily="18" charset="0"/>
              </a:rPr>
              <a:t>This presentation is one that I am most pleased.  I am hoping that readers will be able to understand this entire presentation when they complete it through to the end.</a:t>
            </a:r>
          </a:p>
        </p:txBody>
      </p:sp>
      <p:sp>
        <p:nvSpPr>
          <p:cNvPr id="32" name="TextBox 31"/>
          <p:cNvSpPr txBox="1"/>
          <p:nvPr/>
        </p:nvSpPr>
        <p:spPr>
          <a:xfrm>
            <a:off x="5625375" y="5075237"/>
            <a:ext cx="3872867" cy="1200329"/>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This is a ‘visual map’ through the entire KJB, from Genesis to Revelation.  You will see how the Old Testament worked, which included the gospels, of course, with the Jews.  After the crucifixion, you will see the design of Paul’s ministry to the Gentiles. When that is completed, you will see what is coming in the near future for everyone - who is still here.</a:t>
            </a:r>
          </a:p>
        </p:txBody>
      </p:sp>
      <p:sp>
        <p:nvSpPr>
          <p:cNvPr id="26" name="TextBox 25"/>
          <p:cNvSpPr txBox="1"/>
          <p:nvPr/>
        </p:nvSpPr>
        <p:spPr>
          <a:xfrm>
            <a:off x="5705172" y="4095270"/>
            <a:ext cx="3737444" cy="461665"/>
          </a:xfrm>
          <a:prstGeom prst="rect">
            <a:avLst/>
          </a:prstGeom>
          <a:noFill/>
        </p:spPr>
        <p:txBody>
          <a:bodyPr wrap="square" rtlCol="0">
            <a:spAutoFit/>
          </a:bodyPr>
          <a:lstStyle/>
          <a:p>
            <a:pPr algn="ctr"/>
            <a:r>
              <a:rPr lang="en-US" sz="2400" b="1" dirty="0">
                <a:solidFill>
                  <a:srgbClr val="0066FF"/>
                </a:solidFill>
                <a:latin typeface="Old English Text MT" panose="03040902040508030806" pitchFamily="66" charset="0"/>
              </a:rPr>
              <a:t>Paul’s Greater Commission</a:t>
            </a:r>
          </a:p>
        </p:txBody>
      </p:sp>
    </p:spTree>
    <p:extLst>
      <p:ext uri="{BB962C8B-B14F-4D97-AF65-F5344CB8AC3E}">
        <p14:creationId xmlns:p14="http://schemas.microsoft.com/office/powerpoint/2010/main" val="2389531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childTnLst>
                                </p:cTn>
                              </p:par>
                            </p:childTnLst>
                          </p:cTn>
                        </p:par>
                        <p:par>
                          <p:cTn id="8" fill="hold">
                            <p:stCondLst>
                              <p:cond delay="1000"/>
                            </p:stCondLst>
                            <p:childTnLst>
                              <p:par>
                                <p:cTn id="9" presetID="53" presetClass="entr" presetSubtype="16" fill="hold" grpId="0" nodeType="afterEffect">
                                  <p:stCondLst>
                                    <p:cond delay="0"/>
                                  </p:stCondLst>
                                  <p:iterate type="lt">
                                    <p:tmPct val="0"/>
                                  </p:iterate>
                                  <p:childTnLst>
                                    <p:set>
                                      <p:cBhvr>
                                        <p:cTn id="10" dur="1" fill="hold">
                                          <p:stCondLst>
                                            <p:cond delay="0"/>
                                          </p:stCondLst>
                                        </p:cTn>
                                        <p:tgtEl>
                                          <p:spTgt spid="26"/>
                                        </p:tgtEl>
                                        <p:attrNameLst>
                                          <p:attrName>style.visibility</p:attrName>
                                        </p:attrNameLst>
                                      </p:cBhvr>
                                      <p:to>
                                        <p:strVal val="visible"/>
                                      </p:to>
                                    </p:set>
                                    <p:anim calcmode="lin" valueType="num">
                                      <p:cBhvr>
                                        <p:cTn id="11" dur="2000" fill="hold"/>
                                        <p:tgtEl>
                                          <p:spTgt spid="26"/>
                                        </p:tgtEl>
                                        <p:attrNameLst>
                                          <p:attrName>ppt_w</p:attrName>
                                        </p:attrNameLst>
                                      </p:cBhvr>
                                      <p:tavLst>
                                        <p:tav tm="0">
                                          <p:val>
                                            <p:fltVal val="0"/>
                                          </p:val>
                                        </p:tav>
                                        <p:tav tm="100000">
                                          <p:val>
                                            <p:strVal val="#ppt_w"/>
                                          </p:val>
                                        </p:tav>
                                      </p:tavLst>
                                    </p:anim>
                                    <p:anim calcmode="lin" valueType="num">
                                      <p:cBhvr>
                                        <p:cTn id="12" dur="2000" fill="hold"/>
                                        <p:tgtEl>
                                          <p:spTgt spid="26"/>
                                        </p:tgtEl>
                                        <p:attrNameLst>
                                          <p:attrName>ppt_h</p:attrName>
                                        </p:attrNameLst>
                                      </p:cBhvr>
                                      <p:tavLst>
                                        <p:tav tm="0">
                                          <p:val>
                                            <p:fltVal val="0"/>
                                          </p:val>
                                        </p:tav>
                                        <p:tav tm="100000">
                                          <p:val>
                                            <p:strVal val="#ppt_h"/>
                                          </p:val>
                                        </p:tav>
                                      </p:tavLst>
                                    </p:anim>
                                    <p:animEffect transition="in" filter="fade">
                                      <p:cBhvr>
                                        <p:cTn id="13" dur="2000"/>
                                        <p:tgtEl>
                                          <p:spTgt spid="26"/>
                                        </p:tgtEl>
                                      </p:cBhvr>
                                    </p:animEffect>
                                  </p:childTnLst>
                                </p:cTn>
                              </p:par>
                            </p:childTnLst>
                          </p:cTn>
                        </p:par>
                        <p:par>
                          <p:cTn id="14" fill="hold">
                            <p:stCondLst>
                              <p:cond delay="3000"/>
                            </p:stCondLst>
                            <p:childTnLst>
                              <p:par>
                                <p:cTn id="15" presetID="10" presetClass="entr" presetSubtype="0" fill="hold" grpId="0" nodeType="afterEffect">
                                  <p:stCondLst>
                                    <p:cond delay="75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2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016"/>
            <a:ext cx="9783763" cy="7407274"/>
          </a:xfrm>
          <a:prstGeom prst="rect">
            <a:avLst/>
          </a:prstGeom>
        </p:spPr>
      </p:pic>
      <p:sp>
        <p:nvSpPr>
          <p:cNvPr id="2" name="Rectangle 1"/>
          <p:cNvSpPr/>
          <p:nvPr/>
        </p:nvSpPr>
        <p:spPr>
          <a:xfrm>
            <a:off x="3367881" y="609267"/>
            <a:ext cx="3073670" cy="1494355"/>
          </a:xfrm>
          <a:prstGeom prst="rect">
            <a:avLst/>
          </a:prstGeom>
          <a:noFill/>
        </p:spPr>
        <p:txBody>
          <a:bodyPr wrap="none" lIns="73378" tIns="36689" rIns="73378" bIns="36689">
            <a:spAutoFit/>
          </a:bodyPr>
          <a:lstStyle/>
          <a:p>
            <a:pPr algn="ctr"/>
            <a:r>
              <a:rPr lang="en-US" sz="9229"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Part I</a:t>
            </a:r>
          </a:p>
        </p:txBody>
      </p:sp>
      <p:sp>
        <p:nvSpPr>
          <p:cNvPr id="6" name="TextBox 5"/>
          <p:cNvSpPr txBox="1"/>
          <p:nvPr/>
        </p:nvSpPr>
        <p:spPr>
          <a:xfrm>
            <a:off x="1615281" y="2747397"/>
            <a:ext cx="6526720" cy="1870640"/>
          </a:xfrm>
          <a:prstGeom prst="rect">
            <a:avLst/>
          </a:prstGeom>
          <a:noFill/>
        </p:spPr>
        <p:txBody>
          <a:bodyPr wrap="square" rtlCol="0">
            <a:spAutoFit/>
          </a:bodyPr>
          <a:lstStyle/>
          <a:p>
            <a:pPr algn="ctr"/>
            <a:r>
              <a:rPr lang="en-US" sz="5778"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The Complete Map KJB Bible </a:t>
            </a:r>
            <a:endParaRPr lang="en-US" sz="722"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1386681" y="6294437"/>
            <a:ext cx="3505994" cy="923330"/>
          </a:xfrm>
          <a:prstGeom prst="rect">
            <a:avLst/>
          </a:prstGeom>
          <a:noFill/>
        </p:spPr>
        <p:txBody>
          <a:bodyPr wrap="square" rtlCol="0">
            <a:spAutoFit/>
          </a:bodyPr>
          <a:lstStyle/>
          <a:p>
            <a:pPr algn="ctr"/>
            <a:r>
              <a:rPr lang="en-US" sz="5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Genesis</a:t>
            </a:r>
          </a:p>
        </p:txBody>
      </p:sp>
      <p:sp>
        <p:nvSpPr>
          <p:cNvPr id="8" name="TextBox 7"/>
          <p:cNvSpPr txBox="1"/>
          <p:nvPr/>
        </p:nvSpPr>
        <p:spPr>
          <a:xfrm>
            <a:off x="5882481" y="6294437"/>
            <a:ext cx="3352800" cy="923330"/>
          </a:xfrm>
          <a:prstGeom prst="rect">
            <a:avLst/>
          </a:prstGeom>
          <a:noFill/>
        </p:spPr>
        <p:txBody>
          <a:bodyPr wrap="square" rtlCol="0">
            <a:spAutoFit/>
          </a:bodyPr>
          <a:lstStyle/>
          <a:p>
            <a:pPr algn="ctr"/>
            <a:r>
              <a:rPr lang="en-US" sz="5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Revelation</a:t>
            </a:r>
            <a:endParaRPr lang="en-US"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4968081" y="6675437"/>
            <a:ext cx="472281" cy="338554"/>
          </a:xfrm>
          <a:prstGeom prst="rect">
            <a:avLst/>
          </a:prstGeom>
          <a:noFill/>
        </p:spPr>
        <p:txBody>
          <a:bodyPr wrap="square" rtlCol="0">
            <a:spAutoFit/>
          </a:bodyPr>
          <a:lstStyle/>
          <a:p>
            <a:pPr algn="ctr"/>
            <a:r>
              <a:rPr lang="en-US" sz="1600" b="1" dirty="0">
                <a:solidFill>
                  <a:schemeClr val="bg1"/>
                </a:solidFill>
              </a:rPr>
              <a:t>to</a:t>
            </a:r>
          </a:p>
        </p:txBody>
      </p:sp>
    </p:spTree>
    <p:extLst>
      <p:ext uri="{BB962C8B-B14F-4D97-AF65-F5344CB8AC3E}">
        <p14:creationId xmlns:p14="http://schemas.microsoft.com/office/powerpoint/2010/main" val="3777630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childTnLst>
                                </p:cTn>
                              </p:par>
                            </p:childTnLst>
                          </p:cTn>
                        </p:par>
                        <p:par>
                          <p:cTn id="8" fill="hold">
                            <p:stCondLst>
                              <p:cond delay="1500"/>
                            </p:stCondLst>
                            <p:childTnLst>
                              <p:par>
                                <p:cTn id="9" presetID="2" presetClass="entr" presetSubtype="8" fill="hold" grpId="0" nodeType="after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5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1+#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5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WordArt 2"/>
          <p:cNvSpPr>
            <a:spLocks noChangeArrowheads="1" noChangeShapeType="1" noTextEdit="1"/>
          </p:cNvSpPr>
          <p:nvPr/>
        </p:nvSpPr>
        <p:spPr bwMode="auto">
          <a:xfrm>
            <a:off x="2147888" y="655638"/>
            <a:ext cx="5462587" cy="1644650"/>
          </a:xfrm>
          <a:prstGeom prst="rect">
            <a:avLst/>
          </a:prstGeom>
        </p:spPr>
        <p:txBody>
          <a:bodyPr wrap="none" fromWordArt="1">
            <a:prstTxWarp prst="textPlain">
              <a:avLst>
                <a:gd name="adj" fmla="val 50000"/>
              </a:avLst>
            </a:prstTxWarp>
          </a:bodyPr>
          <a:lstStyle/>
          <a:p>
            <a:pPr algn="ctr"/>
            <a:r>
              <a:rPr lang="en-US" sz="4800" kern="10" dirty="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Paul's</a:t>
            </a:r>
          </a:p>
          <a:p>
            <a:pPr algn="ctr"/>
            <a:r>
              <a:rPr lang="en-US" sz="4800" kern="10" dirty="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Greater Commission</a:t>
            </a:r>
          </a:p>
        </p:txBody>
      </p:sp>
      <p:sp>
        <p:nvSpPr>
          <p:cNvPr id="4099" name="Text Box 3"/>
          <p:cNvSpPr txBox="1">
            <a:spLocks noChangeArrowheads="1"/>
          </p:cNvSpPr>
          <p:nvPr/>
        </p:nvSpPr>
        <p:spPr bwMode="auto">
          <a:xfrm>
            <a:off x="1614488" y="2484438"/>
            <a:ext cx="6608928" cy="72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8230" tIns="49115" rIns="98230" bIns="49115">
            <a:spAutoFit/>
          </a:bodyPr>
          <a:lstStyle>
            <a:lvl1pPr defTabSz="982663" eaLnBrk="0" hangingPunct="0">
              <a:defRPr sz="900">
                <a:solidFill>
                  <a:schemeClr val="tx1"/>
                </a:solidFill>
                <a:latin typeface="Palatino Linotype" panose="02040502050505030304" pitchFamily="18" charset="0"/>
              </a:defRPr>
            </a:lvl1pPr>
            <a:lvl2pPr marL="742950" indent="-285750" defTabSz="982663" eaLnBrk="0" hangingPunct="0">
              <a:defRPr sz="900">
                <a:solidFill>
                  <a:schemeClr val="tx1"/>
                </a:solidFill>
                <a:latin typeface="Palatino Linotype" panose="02040502050505030304" pitchFamily="18" charset="0"/>
              </a:defRPr>
            </a:lvl2pPr>
            <a:lvl3pPr marL="1143000" indent="-228600" defTabSz="982663" eaLnBrk="0" hangingPunct="0">
              <a:defRPr sz="900">
                <a:solidFill>
                  <a:schemeClr val="tx1"/>
                </a:solidFill>
                <a:latin typeface="Palatino Linotype" panose="02040502050505030304" pitchFamily="18" charset="0"/>
              </a:defRPr>
            </a:lvl3pPr>
            <a:lvl4pPr marL="1600200" indent="-228600" defTabSz="982663" eaLnBrk="0" hangingPunct="0">
              <a:defRPr sz="900">
                <a:solidFill>
                  <a:schemeClr val="tx1"/>
                </a:solidFill>
                <a:latin typeface="Palatino Linotype" panose="02040502050505030304" pitchFamily="18" charset="0"/>
              </a:defRPr>
            </a:lvl4pPr>
            <a:lvl5pPr marL="2057400" indent="-228600" defTabSz="982663" eaLnBrk="0" hangingPunct="0">
              <a:defRPr sz="900">
                <a:solidFill>
                  <a:schemeClr val="tx1"/>
                </a:solidFill>
                <a:latin typeface="Palatino Linotype" panose="02040502050505030304" pitchFamily="18" charset="0"/>
              </a:defRPr>
            </a:lvl5pPr>
            <a:lvl6pPr marL="2514600" indent="-228600" defTabSz="982663"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82663"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82663"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82663"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lnSpc>
                <a:spcPct val="85000"/>
              </a:lnSpc>
              <a:spcBef>
                <a:spcPct val="50000"/>
              </a:spcBef>
            </a:pPr>
            <a:r>
              <a:rPr lang="en-US" altLang="en-US" sz="1900" b="1" dirty="0">
                <a:latin typeface="Century" panose="02040604050505020304" pitchFamily="18" charset="0"/>
              </a:rPr>
              <a:t>“Expounding the Way of God More Perfectly” with Paul’s Gospel of Grace</a:t>
            </a:r>
            <a:r>
              <a:rPr lang="en-US" altLang="en-US" sz="1900" dirty="0">
                <a:latin typeface="Century" panose="02040604050505020304" pitchFamily="18" charset="0"/>
              </a:rPr>
              <a:t> </a:t>
            </a:r>
            <a:r>
              <a:rPr lang="en-US" altLang="en-US" sz="1900" b="1" dirty="0">
                <a:latin typeface="Century" panose="02040604050505020304" pitchFamily="18" charset="0"/>
              </a:rPr>
              <a:t>to the Gentiles “to the ends of the earth”!  </a:t>
            </a:r>
            <a:r>
              <a:rPr lang="en-US" altLang="en-US" sz="1000" dirty="0"/>
              <a:t>See</a:t>
            </a:r>
            <a:r>
              <a:rPr lang="en-US" altLang="en-US" sz="1000" b="1" dirty="0">
                <a:solidFill>
                  <a:srgbClr val="FF0000"/>
                </a:solidFill>
              </a:rPr>
              <a:t> Acts 13:47; 18:24-28;  Romans 2:16</a:t>
            </a:r>
          </a:p>
        </p:txBody>
      </p:sp>
      <p:sp>
        <p:nvSpPr>
          <p:cNvPr id="4100" name="Text Box 4"/>
          <p:cNvSpPr txBox="1">
            <a:spLocks noChangeArrowheads="1"/>
          </p:cNvSpPr>
          <p:nvPr/>
        </p:nvSpPr>
        <p:spPr bwMode="auto">
          <a:xfrm>
            <a:off x="2833688" y="34925"/>
            <a:ext cx="4191793"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8230" tIns="49115" rIns="98230" bIns="49115">
            <a:spAutoFit/>
          </a:bodyPr>
          <a:lstStyle>
            <a:lvl1pPr defTabSz="982663" eaLnBrk="0" hangingPunct="0">
              <a:defRPr sz="900">
                <a:solidFill>
                  <a:schemeClr val="tx1"/>
                </a:solidFill>
                <a:latin typeface="Palatino Linotype" panose="02040502050505030304" pitchFamily="18" charset="0"/>
              </a:defRPr>
            </a:lvl1pPr>
            <a:lvl2pPr marL="742950" indent="-285750" defTabSz="982663" eaLnBrk="0" hangingPunct="0">
              <a:defRPr sz="900">
                <a:solidFill>
                  <a:schemeClr val="tx1"/>
                </a:solidFill>
                <a:latin typeface="Palatino Linotype" panose="02040502050505030304" pitchFamily="18" charset="0"/>
              </a:defRPr>
            </a:lvl2pPr>
            <a:lvl3pPr marL="1143000" indent="-228600" defTabSz="982663" eaLnBrk="0" hangingPunct="0">
              <a:defRPr sz="900">
                <a:solidFill>
                  <a:schemeClr val="tx1"/>
                </a:solidFill>
                <a:latin typeface="Palatino Linotype" panose="02040502050505030304" pitchFamily="18" charset="0"/>
              </a:defRPr>
            </a:lvl3pPr>
            <a:lvl4pPr marL="1600200" indent="-228600" defTabSz="982663" eaLnBrk="0" hangingPunct="0">
              <a:defRPr sz="900">
                <a:solidFill>
                  <a:schemeClr val="tx1"/>
                </a:solidFill>
                <a:latin typeface="Palatino Linotype" panose="02040502050505030304" pitchFamily="18" charset="0"/>
              </a:defRPr>
            </a:lvl4pPr>
            <a:lvl5pPr marL="2057400" indent="-228600" defTabSz="982663" eaLnBrk="0" hangingPunct="0">
              <a:defRPr sz="900">
                <a:solidFill>
                  <a:schemeClr val="tx1"/>
                </a:solidFill>
                <a:latin typeface="Palatino Linotype" panose="02040502050505030304" pitchFamily="18" charset="0"/>
              </a:defRPr>
            </a:lvl5pPr>
            <a:lvl6pPr marL="2514600" indent="-228600" defTabSz="982663"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82663"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82663"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82663"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spcBef>
                <a:spcPct val="50000"/>
              </a:spcBef>
            </a:pPr>
            <a:r>
              <a:rPr lang="en-US" altLang="en-US" sz="1900" b="1" i="1" dirty="0">
                <a:solidFill>
                  <a:srgbClr val="CC6600"/>
                </a:solidFill>
                <a:latin typeface="Times New Roman" panose="02020603050405020304" pitchFamily="18" charset="0"/>
                <a:cs typeface="Times New Roman" panose="02020603050405020304" pitchFamily="18" charset="0"/>
              </a:rPr>
              <a:t>I Show Unto You A More Excellent Way </a:t>
            </a:r>
            <a:r>
              <a:rPr lang="en-US" altLang="en-US" sz="1000" b="1" dirty="0">
                <a:solidFill>
                  <a:srgbClr val="FF0000"/>
                </a:solidFill>
              </a:rPr>
              <a:t>I Corinthians 12:31</a:t>
            </a:r>
          </a:p>
        </p:txBody>
      </p:sp>
      <p:sp>
        <p:nvSpPr>
          <p:cNvPr id="4101" name="Text Box 5"/>
          <p:cNvSpPr txBox="1">
            <a:spLocks noChangeArrowheads="1"/>
          </p:cNvSpPr>
          <p:nvPr/>
        </p:nvSpPr>
        <p:spPr bwMode="auto">
          <a:xfrm>
            <a:off x="1609098" y="3227867"/>
            <a:ext cx="6614318" cy="468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8230" tIns="49115" rIns="98230" bIns="49115">
            <a:spAutoFit/>
          </a:bodyPr>
          <a:lstStyle>
            <a:lvl1pPr defTabSz="982663" eaLnBrk="0" hangingPunct="0">
              <a:defRPr sz="900">
                <a:solidFill>
                  <a:schemeClr val="tx1"/>
                </a:solidFill>
                <a:latin typeface="Palatino Linotype" panose="02040502050505030304" pitchFamily="18" charset="0"/>
              </a:defRPr>
            </a:lvl1pPr>
            <a:lvl2pPr marL="742950" indent="-285750" defTabSz="982663" eaLnBrk="0" hangingPunct="0">
              <a:defRPr sz="900">
                <a:solidFill>
                  <a:schemeClr val="tx1"/>
                </a:solidFill>
                <a:latin typeface="Palatino Linotype" panose="02040502050505030304" pitchFamily="18" charset="0"/>
              </a:defRPr>
            </a:lvl2pPr>
            <a:lvl3pPr marL="1143000" indent="-228600" defTabSz="982663" eaLnBrk="0" hangingPunct="0">
              <a:defRPr sz="900">
                <a:solidFill>
                  <a:schemeClr val="tx1"/>
                </a:solidFill>
                <a:latin typeface="Palatino Linotype" panose="02040502050505030304" pitchFamily="18" charset="0"/>
              </a:defRPr>
            </a:lvl3pPr>
            <a:lvl4pPr marL="1600200" indent="-228600" defTabSz="982663" eaLnBrk="0" hangingPunct="0">
              <a:defRPr sz="900">
                <a:solidFill>
                  <a:schemeClr val="tx1"/>
                </a:solidFill>
                <a:latin typeface="Palatino Linotype" panose="02040502050505030304" pitchFamily="18" charset="0"/>
              </a:defRPr>
            </a:lvl4pPr>
            <a:lvl5pPr marL="2057400" indent="-228600" defTabSz="982663" eaLnBrk="0" hangingPunct="0">
              <a:defRPr sz="900">
                <a:solidFill>
                  <a:schemeClr val="tx1"/>
                </a:solidFill>
                <a:latin typeface="Palatino Linotype" panose="02040502050505030304" pitchFamily="18" charset="0"/>
              </a:defRPr>
            </a:lvl5pPr>
            <a:lvl6pPr marL="2514600" indent="-228600" defTabSz="982663"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82663"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82663"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82663"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lnSpc>
                <a:spcPct val="80000"/>
              </a:lnSpc>
              <a:spcBef>
                <a:spcPct val="50000"/>
              </a:spcBef>
            </a:pPr>
            <a:r>
              <a:rPr lang="en-US" altLang="en-US" sz="1400" b="1" i="1" dirty="0">
                <a:solidFill>
                  <a:srgbClr val="CC6600"/>
                </a:solidFill>
                <a:latin typeface="Times New Roman" panose="02020603050405020304" pitchFamily="18" charset="0"/>
                <a:cs typeface="Times New Roman" panose="02020603050405020304" pitchFamily="18" charset="0"/>
              </a:rPr>
              <a:t>Those things, which ye have both learned, and received, and heard, and seen in me, do: and the God of peace shall be with you</a:t>
            </a:r>
            <a:r>
              <a:rPr lang="en-US" altLang="en-US" sz="1400" b="1" dirty="0">
                <a:solidFill>
                  <a:srgbClr val="CC6600"/>
                </a:solidFill>
                <a:latin typeface="Times New Roman" panose="02020603050405020304" pitchFamily="18" charset="0"/>
                <a:cs typeface="Times New Roman" panose="02020603050405020304" pitchFamily="18" charset="0"/>
              </a:rPr>
              <a:t>.</a:t>
            </a:r>
            <a:r>
              <a:rPr lang="en-US" altLang="en-US" sz="1600" b="1" dirty="0">
                <a:solidFill>
                  <a:srgbClr val="CC6600"/>
                </a:solidFill>
                <a:latin typeface="Times New Roman" panose="02020603050405020304" pitchFamily="18" charset="0"/>
                <a:cs typeface="Times New Roman" panose="02020603050405020304" pitchFamily="18" charset="0"/>
              </a:rPr>
              <a:t> </a:t>
            </a:r>
            <a:r>
              <a:rPr lang="en-US" altLang="en-US" sz="1000" b="1" dirty="0">
                <a:solidFill>
                  <a:srgbClr val="FF0000"/>
                </a:solidFill>
                <a:latin typeface="Times New Roman" panose="02020603050405020304" pitchFamily="18" charset="0"/>
                <a:cs typeface="Times New Roman" panose="02020603050405020304" pitchFamily="18" charset="0"/>
              </a:rPr>
              <a:t>Philippians 4:9</a:t>
            </a:r>
          </a:p>
        </p:txBody>
      </p:sp>
      <p:sp>
        <p:nvSpPr>
          <p:cNvPr id="4102" name="Text Box 6"/>
          <p:cNvSpPr txBox="1">
            <a:spLocks noChangeArrowheads="1"/>
          </p:cNvSpPr>
          <p:nvPr/>
        </p:nvSpPr>
        <p:spPr bwMode="auto">
          <a:xfrm>
            <a:off x="1178553" y="3703638"/>
            <a:ext cx="744712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8230" tIns="49115" rIns="98230" bIns="49115">
            <a:spAutoFit/>
          </a:bodyPr>
          <a:lstStyle>
            <a:lvl1pPr defTabSz="982663" eaLnBrk="0" hangingPunct="0">
              <a:defRPr sz="900">
                <a:solidFill>
                  <a:schemeClr val="tx1"/>
                </a:solidFill>
                <a:latin typeface="Palatino Linotype" panose="02040502050505030304" pitchFamily="18" charset="0"/>
              </a:defRPr>
            </a:lvl1pPr>
            <a:lvl2pPr marL="742950" indent="-285750" defTabSz="982663" eaLnBrk="0" hangingPunct="0">
              <a:defRPr sz="900">
                <a:solidFill>
                  <a:schemeClr val="tx1"/>
                </a:solidFill>
                <a:latin typeface="Palatino Linotype" panose="02040502050505030304" pitchFamily="18" charset="0"/>
              </a:defRPr>
            </a:lvl2pPr>
            <a:lvl3pPr marL="1143000" indent="-228600" defTabSz="982663" eaLnBrk="0" hangingPunct="0">
              <a:defRPr sz="900">
                <a:solidFill>
                  <a:schemeClr val="tx1"/>
                </a:solidFill>
                <a:latin typeface="Palatino Linotype" panose="02040502050505030304" pitchFamily="18" charset="0"/>
              </a:defRPr>
            </a:lvl3pPr>
            <a:lvl4pPr marL="1600200" indent="-228600" defTabSz="982663" eaLnBrk="0" hangingPunct="0">
              <a:defRPr sz="900">
                <a:solidFill>
                  <a:schemeClr val="tx1"/>
                </a:solidFill>
                <a:latin typeface="Palatino Linotype" panose="02040502050505030304" pitchFamily="18" charset="0"/>
              </a:defRPr>
            </a:lvl4pPr>
            <a:lvl5pPr marL="2057400" indent="-228600" defTabSz="982663" eaLnBrk="0" hangingPunct="0">
              <a:defRPr sz="900">
                <a:solidFill>
                  <a:schemeClr val="tx1"/>
                </a:solidFill>
                <a:latin typeface="Palatino Linotype" panose="02040502050505030304" pitchFamily="18" charset="0"/>
              </a:defRPr>
            </a:lvl5pPr>
            <a:lvl6pPr marL="2514600" indent="-228600" defTabSz="982663"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82663"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82663"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82663"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spcBef>
                <a:spcPct val="50000"/>
              </a:spcBef>
            </a:pPr>
            <a:r>
              <a:rPr lang="en-US" altLang="en-US" sz="1400" b="1" i="1" dirty="0">
                <a:solidFill>
                  <a:srgbClr val="CC6600"/>
                </a:solidFill>
                <a:latin typeface="Times New Roman" panose="02020603050405020304" pitchFamily="18" charset="0"/>
                <a:cs typeface="Times New Roman" panose="02020603050405020304" pitchFamily="18" charset="0"/>
              </a:rPr>
              <a:t>But when it pleased God, who separated me from my mother's womb, and called me by his grace,   To reveal his Son in me, that I might preach him among the heathen </a:t>
            </a:r>
            <a:r>
              <a:rPr lang="en-US" altLang="en-US" sz="1300" b="1" dirty="0">
                <a:solidFill>
                  <a:schemeClr val="accent2"/>
                </a:solidFill>
                <a:latin typeface="Times New Roman" panose="02020603050405020304" pitchFamily="18" charset="0"/>
                <a:cs typeface="Times New Roman" panose="02020603050405020304" pitchFamily="18" charset="0"/>
              </a:rPr>
              <a:t>– </a:t>
            </a:r>
            <a:r>
              <a:rPr lang="en-US" altLang="en-US" sz="1000" b="1" dirty="0">
                <a:solidFill>
                  <a:srgbClr val="FF0000"/>
                </a:solidFill>
                <a:latin typeface="Times New Roman" panose="02020603050405020304" pitchFamily="18" charset="0"/>
                <a:cs typeface="Times New Roman" panose="02020603050405020304" pitchFamily="18" charset="0"/>
              </a:rPr>
              <a:t>Galatians 1:16</a:t>
            </a:r>
          </a:p>
        </p:txBody>
      </p:sp>
      <p:sp>
        <p:nvSpPr>
          <p:cNvPr id="4103" name="WordArt 7"/>
          <p:cNvSpPr>
            <a:spLocks noChangeArrowheads="1" noChangeShapeType="1" noTextEdit="1"/>
          </p:cNvSpPr>
          <p:nvPr/>
        </p:nvSpPr>
        <p:spPr bwMode="auto">
          <a:xfrm>
            <a:off x="2217738" y="4224338"/>
            <a:ext cx="5295900" cy="1042987"/>
          </a:xfrm>
          <a:prstGeom prst="rect">
            <a:avLst/>
          </a:prstGeom>
        </p:spPr>
        <p:txBody>
          <a:bodyPr wrap="none" fromWordArt="1">
            <a:prstTxWarp prst="textCanDown">
              <a:avLst>
                <a:gd name="adj" fmla="val 33333"/>
              </a:avLst>
            </a:prstTxWarp>
          </a:bodyPr>
          <a:lstStyle/>
          <a:p>
            <a:pPr algn="ctr"/>
            <a:r>
              <a:rPr lang="en-US" sz="4400" kern="10" dirty="0">
                <a:ln w="9525">
                  <a:solidFill>
                    <a:srgbClr val="000000"/>
                  </a:solidFill>
                  <a:round/>
                  <a:headEnd/>
                  <a:tailEnd/>
                </a:ln>
                <a:solidFill>
                  <a:srgbClr val="000000"/>
                </a:solidFill>
                <a:latin typeface="Times New Roman" panose="02020603050405020304" pitchFamily="18" charset="0"/>
                <a:cs typeface="Times New Roman" panose="02020603050405020304" pitchFamily="18" charset="0"/>
              </a:rPr>
              <a:t>Living the Risen Life</a:t>
            </a:r>
          </a:p>
        </p:txBody>
      </p:sp>
      <p:sp>
        <p:nvSpPr>
          <p:cNvPr id="4104" name="Text Box 8"/>
          <p:cNvSpPr txBox="1">
            <a:spLocks noChangeArrowheads="1"/>
          </p:cNvSpPr>
          <p:nvPr/>
        </p:nvSpPr>
        <p:spPr bwMode="auto">
          <a:xfrm>
            <a:off x="1614488" y="5230813"/>
            <a:ext cx="6477000" cy="44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8230" tIns="49115" rIns="98230" bIns="49115">
            <a:spAutoFit/>
          </a:bodyPr>
          <a:lstStyle>
            <a:lvl1pPr defTabSz="982663" eaLnBrk="0" hangingPunct="0">
              <a:defRPr sz="900">
                <a:solidFill>
                  <a:schemeClr val="tx1"/>
                </a:solidFill>
                <a:latin typeface="Palatino Linotype" panose="02040502050505030304" pitchFamily="18" charset="0"/>
              </a:defRPr>
            </a:lvl1pPr>
            <a:lvl2pPr marL="742950" indent="-285750" defTabSz="982663" eaLnBrk="0" hangingPunct="0">
              <a:defRPr sz="900">
                <a:solidFill>
                  <a:schemeClr val="tx1"/>
                </a:solidFill>
                <a:latin typeface="Palatino Linotype" panose="02040502050505030304" pitchFamily="18" charset="0"/>
              </a:defRPr>
            </a:lvl2pPr>
            <a:lvl3pPr marL="1143000" indent="-228600" defTabSz="982663" eaLnBrk="0" hangingPunct="0">
              <a:defRPr sz="900">
                <a:solidFill>
                  <a:schemeClr val="tx1"/>
                </a:solidFill>
                <a:latin typeface="Palatino Linotype" panose="02040502050505030304" pitchFamily="18" charset="0"/>
              </a:defRPr>
            </a:lvl3pPr>
            <a:lvl4pPr marL="1600200" indent="-228600" defTabSz="982663" eaLnBrk="0" hangingPunct="0">
              <a:defRPr sz="900">
                <a:solidFill>
                  <a:schemeClr val="tx1"/>
                </a:solidFill>
                <a:latin typeface="Palatino Linotype" panose="02040502050505030304" pitchFamily="18" charset="0"/>
              </a:defRPr>
            </a:lvl4pPr>
            <a:lvl5pPr marL="2057400" indent="-228600" defTabSz="982663" eaLnBrk="0" hangingPunct="0">
              <a:defRPr sz="900">
                <a:solidFill>
                  <a:schemeClr val="tx1"/>
                </a:solidFill>
                <a:latin typeface="Palatino Linotype" panose="02040502050505030304" pitchFamily="18" charset="0"/>
              </a:defRPr>
            </a:lvl5pPr>
            <a:lvl6pPr marL="2514600" indent="-228600" defTabSz="982663"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82663"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82663"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82663"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lnSpc>
                <a:spcPct val="80000"/>
              </a:lnSpc>
              <a:spcBef>
                <a:spcPct val="50000"/>
              </a:spcBef>
            </a:pPr>
            <a:r>
              <a:rPr lang="en-US" altLang="en-US" sz="1400" b="1" i="1" dirty="0">
                <a:solidFill>
                  <a:srgbClr val="CC6600"/>
                </a:solidFill>
                <a:latin typeface="Times New Roman" panose="02020603050405020304" pitchFamily="18" charset="0"/>
                <a:cs typeface="Times New Roman" panose="02020603050405020304" pitchFamily="18" charset="0"/>
              </a:rPr>
              <a:t>Unto me, who am less than the least of all saints, is this grace given, that I should preach among the Gentiles the unsearchable riches of Christ; </a:t>
            </a:r>
            <a:r>
              <a:rPr lang="en-US" altLang="en-US" sz="1000" b="1" dirty="0">
                <a:solidFill>
                  <a:srgbClr val="FF0000"/>
                </a:solidFill>
                <a:latin typeface="Times New Roman" panose="02020603050405020304" pitchFamily="18" charset="0"/>
                <a:cs typeface="Times New Roman" panose="02020603050405020304" pitchFamily="18" charset="0"/>
              </a:rPr>
              <a:t>Ephesians 3:8</a:t>
            </a:r>
            <a:endParaRPr lang="en-US" altLang="en-US" sz="1000" dirty="0">
              <a:solidFill>
                <a:srgbClr val="FF0000"/>
              </a:solidFill>
              <a:latin typeface="Times New Roman" panose="02020603050405020304" pitchFamily="18" charset="0"/>
              <a:cs typeface="Times New Roman" panose="02020603050405020304" pitchFamily="18" charset="0"/>
            </a:endParaRPr>
          </a:p>
        </p:txBody>
      </p:sp>
      <p:sp>
        <p:nvSpPr>
          <p:cNvPr id="4105" name="Text Box 9"/>
          <p:cNvSpPr txBox="1">
            <a:spLocks noChangeArrowheads="1"/>
          </p:cNvSpPr>
          <p:nvPr/>
        </p:nvSpPr>
        <p:spPr bwMode="auto">
          <a:xfrm>
            <a:off x="349250" y="5840413"/>
            <a:ext cx="9067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230" tIns="49115" rIns="98230" bIns="49115">
            <a:spAutoFit/>
          </a:bodyPr>
          <a:lstStyle>
            <a:lvl1pPr defTabSz="982663" eaLnBrk="0" hangingPunct="0">
              <a:defRPr sz="900">
                <a:solidFill>
                  <a:schemeClr val="tx1"/>
                </a:solidFill>
                <a:latin typeface="Palatino Linotype" panose="02040502050505030304" pitchFamily="18" charset="0"/>
              </a:defRPr>
            </a:lvl1pPr>
            <a:lvl2pPr marL="742950" indent="-285750" defTabSz="982663" eaLnBrk="0" hangingPunct="0">
              <a:defRPr sz="900">
                <a:solidFill>
                  <a:schemeClr val="tx1"/>
                </a:solidFill>
                <a:latin typeface="Palatino Linotype" panose="02040502050505030304" pitchFamily="18" charset="0"/>
              </a:defRPr>
            </a:lvl2pPr>
            <a:lvl3pPr marL="1143000" indent="-228600" defTabSz="982663" eaLnBrk="0" hangingPunct="0">
              <a:defRPr sz="900">
                <a:solidFill>
                  <a:schemeClr val="tx1"/>
                </a:solidFill>
                <a:latin typeface="Palatino Linotype" panose="02040502050505030304" pitchFamily="18" charset="0"/>
              </a:defRPr>
            </a:lvl3pPr>
            <a:lvl4pPr marL="1600200" indent="-228600" defTabSz="982663" eaLnBrk="0" hangingPunct="0">
              <a:defRPr sz="900">
                <a:solidFill>
                  <a:schemeClr val="tx1"/>
                </a:solidFill>
                <a:latin typeface="Palatino Linotype" panose="02040502050505030304" pitchFamily="18" charset="0"/>
              </a:defRPr>
            </a:lvl4pPr>
            <a:lvl5pPr marL="2057400" indent="-228600" defTabSz="982663" eaLnBrk="0" hangingPunct="0">
              <a:defRPr sz="900">
                <a:solidFill>
                  <a:schemeClr val="tx1"/>
                </a:solidFill>
                <a:latin typeface="Palatino Linotype" panose="02040502050505030304" pitchFamily="18" charset="0"/>
              </a:defRPr>
            </a:lvl5pPr>
            <a:lvl6pPr marL="2514600" indent="-228600" defTabSz="982663"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82663"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82663"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82663"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lnSpc>
                <a:spcPct val="80000"/>
              </a:lnSpc>
              <a:spcBef>
                <a:spcPct val="50000"/>
              </a:spcBef>
            </a:pPr>
            <a:r>
              <a:rPr lang="en-US" altLang="en-US" sz="1400" b="1" i="1" dirty="0">
                <a:solidFill>
                  <a:srgbClr val="CC6600"/>
                </a:solidFill>
                <a:latin typeface="Times New Roman" panose="02020603050405020304" pitchFamily="18" charset="0"/>
                <a:cs typeface="Times New Roman" panose="02020603050405020304" pitchFamily="18" charset="0"/>
              </a:rPr>
              <a:t>If ye have heard of the dispensation of the grace of God which is given me to you-ward:  </a:t>
            </a:r>
            <a:r>
              <a:rPr lang="en-US" altLang="en-US" sz="1000" b="1" dirty="0">
                <a:solidFill>
                  <a:srgbClr val="FF0000"/>
                </a:solidFill>
                <a:latin typeface="Times New Roman" panose="02020603050405020304" pitchFamily="18" charset="0"/>
                <a:cs typeface="Times New Roman" panose="02020603050405020304" pitchFamily="18" charset="0"/>
              </a:rPr>
              <a:t>Ephesians 3:1-7</a:t>
            </a:r>
          </a:p>
        </p:txBody>
      </p:sp>
      <p:sp>
        <p:nvSpPr>
          <p:cNvPr id="4106" name="Text Box 10"/>
          <p:cNvSpPr txBox="1">
            <a:spLocks noChangeArrowheads="1"/>
          </p:cNvSpPr>
          <p:nvPr/>
        </p:nvSpPr>
        <p:spPr bwMode="auto">
          <a:xfrm>
            <a:off x="179388" y="6183313"/>
            <a:ext cx="4654550" cy="101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230" tIns="49115" rIns="98230" bIns="49115">
            <a:spAutoFit/>
          </a:bodyPr>
          <a:lstStyle>
            <a:lvl1pPr defTabSz="982663" eaLnBrk="0" hangingPunct="0">
              <a:defRPr sz="900">
                <a:solidFill>
                  <a:schemeClr val="tx1"/>
                </a:solidFill>
                <a:latin typeface="Palatino Linotype" panose="02040502050505030304" pitchFamily="18" charset="0"/>
              </a:defRPr>
            </a:lvl1pPr>
            <a:lvl2pPr marL="742950" indent="-285750" defTabSz="982663" eaLnBrk="0" hangingPunct="0">
              <a:defRPr sz="900">
                <a:solidFill>
                  <a:schemeClr val="tx1"/>
                </a:solidFill>
                <a:latin typeface="Palatino Linotype" panose="02040502050505030304" pitchFamily="18" charset="0"/>
              </a:defRPr>
            </a:lvl2pPr>
            <a:lvl3pPr marL="1143000" indent="-228600" defTabSz="982663" eaLnBrk="0" hangingPunct="0">
              <a:defRPr sz="900">
                <a:solidFill>
                  <a:schemeClr val="tx1"/>
                </a:solidFill>
                <a:latin typeface="Palatino Linotype" panose="02040502050505030304" pitchFamily="18" charset="0"/>
              </a:defRPr>
            </a:lvl3pPr>
            <a:lvl4pPr marL="1600200" indent="-228600" defTabSz="982663" eaLnBrk="0" hangingPunct="0">
              <a:defRPr sz="900">
                <a:solidFill>
                  <a:schemeClr val="tx1"/>
                </a:solidFill>
                <a:latin typeface="Palatino Linotype" panose="02040502050505030304" pitchFamily="18" charset="0"/>
              </a:defRPr>
            </a:lvl4pPr>
            <a:lvl5pPr marL="2057400" indent="-228600" defTabSz="982663" eaLnBrk="0" hangingPunct="0">
              <a:defRPr sz="900">
                <a:solidFill>
                  <a:schemeClr val="tx1"/>
                </a:solidFill>
                <a:latin typeface="Palatino Linotype" panose="02040502050505030304" pitchFamily="18" charset="0"/>
              </a:defRPr>
            </a:lvl5pPr>
            <a:lvl6pPr marL="2514600" indent="-228600" defTabSz="982663"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82663"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82663"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82663" eaLnBrk="0" fontAlgn="base" hangingPunct="0">
              <a:spcBef>
                <a:spcPct val="0"/>
              </a:spcBef>
              <a:spcAft>
                <a:spcPct val="0"/>
              </a:spcAft>
              <a:defRPr sz="900">
                <a:solidFill>
                  <a:schemeClr val="tx1"/>
                </a:solidFill>
                <a:latin typeface="Palatino Linotype" panose="02040502050505030304" pitchFamily="18" charset="0"/>
              </a:defRPr>
            </a:lvl9pPr>
          </a:lstStyle>
          <a:p>
            <a:pPr algn="just" eaLnBrk="1" hangingPunct="1">
              <a:lnSpc>
                <a:spcPct val="80000"/>
              </a:lnSpc>
            </a:pPr>
            <a:r>
              <a:rPr lang="en-US" altLang="en-US" sz="1600" b="1" i="1" dirty="0">
                <a:solidFill>
                  <a:srgbClr val="CC6600"/>
                </a:solidFill>
                <a:latin typeface="Times New Roman" panose="02020603050405020304" pitchFamily="18" charset="0"/>
                <a:cs typeface="Times New Roman" panose="02020603050405020304" pitchFamily="18" charset="0"/>
              </a:rPr>
              <a:t>For this cause have I sent unto you Timotheus, who is my beloved son, and faithful in the Lord, who shall bring you into remembrance of my ways which be in Christ, as I teach every where in every church.</a:t>
            </a:r>
            <a:r>
              <a:rPr lang="en-US" altLang="en-US" sz="1600" dirty="0">
                <a:solidFill>
                  <a:srgbClr val="CC6600"/>
                </a:solidFill>
                <a:latin typeface="Times New Roman" panose="02020603050405020304" pitchFamily="18" charset="0"/>
                <a:cs typeface="Times New Roman" panose="02020603050405020304" pitchFamily="18" charset="0"/>
              </a:rPr>
              <a:t>  </a:t>
            </a:r>
            <a:r>
              <a:rPr lang="en-US" altLang="en-US" sz="1000" b="1" dirty="0">
                <a:solidFill>
                  <a:srgbClr val="FF0000"/>
                </a:solidFill>
                <a:latin typeface="Times New Roman" panose="02020603050405020304" pitchFamily="18" charset="0"/>
                <a:cs typeface="Times New Roman" panose="02020603050405020304" pitchFamily="18" charset="0"/>
              </a:rPr>
              <a:t>I Corinthians 4:17</a:t>
            </a:r>
            <a:endParaRPr lang="en-US" altLang="en-US" sz="1000" dirty="0">
              <a:latin typeface="Times New Roman" panose="02020603050405020304" pitchFamily="18" charset="0"/>
              <a:cs typeface="Times New Roman" panose="02020603050405020304" pitchFamily="18" charset="0"/>
            </a:endParaRPr>
          </a:p>
        </p:txBody>
      </p:sp>
      <p:sp>
        <p:nvSpPr>
          <p:cNvPr id="4107" name="Text Box 11"/>
          <p:cNvSpPr txBox="1">
            <a:spLocks noChangeArrowheads="1"/>
          </p:cNvSpPr>
          <p:nvPr/>
        </p:nvSpPr>
        <p:spPr bwMode="auto">
          <a:xfrm>
            <a:off x="4983163" y="6188075"/>
            <a:ext cx="4572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just" eaLnBrk="1" hangingPunct="1">
              <a:lnSpc>
                <a:spcPct val="80000"/>
              </a:lnSpc>
            </a:pPr>
            <a:r>
              <a:rPr lang="en-US" altLang="en-US" sz="1600" b="1" i="1" dirty="0">
                <a:solidFill>
                  <a:srgbClr val="CC6600"/>
                </a:solidFill>
                <a:latin typeface="Times New Roman" panose="02020603050405020304" pitchFamily="18" charset="0"/>
                <a:cs typeface="Times New Roman" panose="02020603050405020304" pitchFamily="18" charset="0"/>
              </a:rPr>
              <a:t>Furthermore then we beseech you, brethren, and exhort you by the Lord Jesus, that as ye have received of us how ye ought to walk and to please God, so ye would abound more and more.</a:t>
            </a:r>
            <a:r>
              <a:rPr lang="en-US" altLang="en-US" sz="1600" b="1" i="1" dirty="0">
                <a:latin typeface="Times New Roman" panose="02020603050405020304" pitchFamily="18" charset="0"/>
                <a:cs typeface="Times New Roman" panose="02020603050405020304" pitchFamily="18" charset="0"/>
              </a:rPr>
              <a:t>                                                            </a:t>
            </a:r>
            <a:r>
              <a:rPr lang="en-US" altLang="en-US" sz="1600" b="1" dirty="0">
                <a:latin typeface="Times New Roman" panose="02020603050405020304" pitchFamily="18" charset="0"/>
                <a:cs typeface="Times New Roman" panose="02020603050405020304" pitchFamily="18" charset="0"/>
              </a:rPr>
              <a:t>                 </a:t>
            </a:r>
            <a:r>
              <a:rPr lang="en-US" altLang="en-US" sz="1000" b="1" dirty="0">
                <a:solidFill>
                  <a:srgbClr val="FF0000"/>
                </a:solidFill>
                <a:latin typeface="Times New Roman" panose="02020603050405020304" pitchFamily="18" charset="0"/>
                <a:cs typeface="Times New Roman" panose="02020603050405020304" pitchFamily="18" charset="0"/>
              </a:rPr>
              <a:t>I Thessalonians 4:1</a:t>
            </a:r>
            <a:endParaRPr lang="en-US" altLang="en-US" sz="1600" b="1" dirty="0">
              <a:solidFill>
                <a:srgbClr val="FF0000"/>
              </a:solidFill>
              <a:latin typeface="Times New Roman" panose="02020603050405020304" pitchFamily="18" charset="0"/>
              <a:cs typeface="Times New Roman" panose="02020603050405020304" pitchFamily="18" charset="0"/>
            </a:endParaRPr>
          </a:p>
        </p:txBody>
      </p:sp>
      <p:cxnSp>
        <p:nvCxnSpPr>
          <p:cNvPr id="3" name="Straight Connector 2"/>
          <p:cNvCxnSpPr/>
          <p:nvPr/>
        </p:nvCxnSpPr>
        <p:spPr bwMode="auto">
          <a:xfrm>
            <a:off x="3329781" y="6999287"/>
            <a:ext cx="1371600" cy="0"/>
          </a:xfrm>
          <a:prstGeom prst="line">
            <a:avLst/>
          </a:prstGeom>
          <a:solidFill>
            <a:schemeClr val="accent1"/>
          </a:solidFill>
          <a:ln w="28575" cap="flat" cmpd="sng" algn="ctr">
            <a:solidFill>
              <a:srgbClr val="CC6600"/>
            </a:solidFill>
            <a:prstDash val="solid"/>
            <a:round/>
            <a:headEnd type="none" w="med" len="med"/>
            <a:tailEnd type="none" w="med" len="med"/>
          </a:ln>
          <a:effectLst/>
        </p:spPr>
      </p:cxnSp>
      <p:cxnSp>
        <p:nvCxnSpPr>
          <p:cNvPr id="5" name="Straight Connector 4"/>
          <p:cNvCxnSpPr/>
          <p:nvPr/>
        </p:nvCxnSpPr>
        <p:spPr bwMode="auto">
          <a:xfrm>
            <a:off x="6349206" y="6789737"/>
            <a:ext cx="3077369" cy="0"/>
          </a:xfrm>
          <a:prstGeom prst="line">
            <a:avLst/>
          </a:prstGeom>
          <a:solidFill>
            <a:schemeClr val="accent1"/>
          </a:solidFill>
          <a:ln w="28575" cap="flat" cmpd="sng" algn="ctr">
            <a:solidFill>
              <a:srgbClr val="CC6600"/>
            </a:solidFill>
            <a:prstDash val="solid"/>
            <a:round/>
            <a:headEnd type="none" w="med" len="med"/>
            <a:tailEnd type="none" w="med" len="med"/>
          </a:ln>
          <a:effectLst/>
        </p:spPr>
      </p:cxnSp>
      <p:cxnSp>
        <p:nvCxnSpPr>
          <p:cNvPr id="7" name="Straight Connector 6"/>
          <p:cNvCxnSpPr/>
          <p:nvPr/>
        </p:nvCxnSpPr>
        <p:spPr bwMode="auto">
          <a:xfrm>
            <a:off x="5072856" y="6989762"/>
            <a:ext cx="457200" cy="0"/>
          </a:xfrm>
          <a:prstGeom prst="line">
            <a:avLst/>
          </a:prstGeom>
          <a:solidFill>
            <a:schemeClr val="accent1"/>
          </a:solidFill>
          <a:ln w="28575" cap="flat" cmpd="sng" algn="ctr">
            <a:solidFill>
              <a:srgbClr val="CC6600"/>
            </a:solidFill>
            <a:prstDash val="solid"/>
            <a:round/>
            <a:headEnd type="none" w="med" len="med"/>
            <a:tailEnd type="none" w="med" len="med"/>
          </a:ln>
          <a:effectLst/>
        </p:spPr>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Effect transition="in" filter="fade">
                                      <p:cBhvr>
                                        <p:cTn id="9" dur="1000"/>
                                        <p:tgtEl>
                                          <p:spTgt spid="4098"/>
                                        </p:tgtEl>
                                      </p:cBhvr>
                                    </p:animEffect>
                                  </p:childTnLst>
                                </p:cTn>
                              </p:par>
                            </p:childTnLst>
                          </p:cTn>
                        </p:par>
                        <p:par>
                          <p:cTn id="10" fill="hold" nodeType="afterGroup">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4100"/>
                                        </p:tgtEl>
                                        <p:attrNameLst>
                                          <p:attrName>style.visibility</p:attrName>
                                        </p:attrNameLst>
                                      </p:cBhvr>
                                      <p:to>
                                        <p:strVal val="visible"/>
                                      </p:to>
                                    </p:set>
                                    <p:animEffect transition="in" filter="wipe(up)">
                                      <p:cBhvr>
                                        <p:cTn id="13" dur="1500"/>
                                        <p:tgtEl>
                                          <p:spTgt spid="410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4099"/>
                                        </p:tgtEl>
                                        <p:attrNameLst>
                                          <p:attrName>style.visibility</p:attrName>
                                        </p:attrNameLst>
                                      </p:cBhvr>
                                      <p:to>
                                        <p:strVal val="visible"/>
                                      </p:to>
                                    </p:set>
                                    <p:animEffect transition="in" filter="wipe(up)">
                                      <p:cBhvr>
                                        <p:cTn id="18" dur="1000"/>
                                        <p:tgtEl>
                                          <p:spTgt spid="409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101"/>
                                        </p:tgtEl>
                                        <p:attrNameLst>
                                          <p:attrName>style.visibility</p:attrName>
                                        </p:attrNameLst>
                                      </p:cBhvr>
                                      <p:to>
                                        <p:strVal val="visible"/>
                                      </p:to>
                                    </p:set>
                                    <p:animEffect transition="in" filter="fade">
                                      <p:cBhvr>
                                        <p:cTn id="23" dur="1000"/>
                                        <p:tgtEl>
                                          <p:spTgt spid="410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37" fill="hold" grpId="0" nodeType="clickEffect">
                                  <p:stCondLst>
                                    <p:cond delay="0"/>
                                  </p:stCondLst>
                                  <p:childTnLst>
                                    <p:set>
                                      <p:cBhvr>
                                        <p:cTn id="27" dur="1" fill="hold">
                                          <p:stCondLst>
                                            <p:cond delay="0"/>
                                          </p:stCondLst>
                                        </p:cTn>
                                        <p:tgtEl>
                                          <p:spTgt spid="4102"/>
                                        </p:tgtEl>
                                        <p:attrNameLst>
                                          <p:attrName>style.visibility</p:attrName>
                                        </p:attrNameLst>
                                      </p:cBhvr>
                                      <p:to>
                                        <p:strVal val="visible"/>
                                      </p:to>
                                    </p:set>
                                    <p:animEffect transition="in" filter="barn(outVertical)">
                                      <p:cBhvr>
                                        <p:cTn id="28" dur="1000"/>
                                        <p:tgtEl>
                                          <p:spTgt spid="410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1" presetClass="entr" presetSubtype="0" fill="hold" nodeType="clickEffect">
                                  <p:stCondLst>
                                    <p:cond delay="0"/>
                                  </p:stCondLst>
                                  <p:childTnLst>
                                    <p:set>
                                      <p:cBhvr>
                                        <p:cTn id="32" dur="1" fill="hold">
                                          <p:stCondLst>
                                            <p:cond delay="0"/>
                                          </p:stCondLst>
                                        </p:cTn>
                                        <p:tgtEl>
                                          <p:spTgt spid="4103"/>
                                        </p:tgtEl>
                                        <p:attrNameLst>
                                          <p:attrName>style.visibility</p:attrName>
                                        </p:attrNameLst>
                                      </p:cBhvr>
                                      <p:to>
                                        <p:strVal val="visible"/>
                                      </p:to>
                                    </p:set>
                                    <p:animEffect transition="in" filter="fade">
                                      <p:cBhvr>
                                        <p:cTn id="33" dur="385" decel="100000"/>
                                        <p:tgtEl>
                                          <p:spTgt spid="4103"/>
                                        </p:tgtEl>
                                      </p:cBhvr>
                                    </p:animEffect>
                                    <p:animScale>
                                      <p:cBhvr>
                                        <p:cTn id="34" dur="385" decel="100000"/>
                                        <p:tgtEl>
                                          <p:spTgt spid="4103"/>
                                        </p:tgtEl>
                                      </p:cBhvr>
                                      <p:from x="10000" y="10000"/>
                                      <p:to x="200000" y="450000"/>
                                    </p:animScale>
                                    <p:animScale>
                                      <p:cBhvr>
                                        <p:cTn id="35" dur="615" accel="100000" fill="hold">
                                          <p:stCondLst>
                                            <p:cond delay="385"/>
                                          </p:stCondLst>
                                        </p:cTn>
                                        <p:tgtEl>
                                          <p:spTgt spid="4103"/>
                                        </p:tgtEl>
                                      </p:cBhvr>
                                      <p:from x="200000" y="450000"/>
                                      <p:to x="100000" y="100000"/>
                                    </p:animScale>
                                    <p:set>
                                      <p:cBhvr>
                                        <p:cTn id="36" dur="385" fill="hold"/>
                                        <p:tgtEl>
                                          <p:spTgt spid="4103"/>
                                        </p:tgtEl>
                                        <p:attrNameLst>
                                          <p:attrName>ppt_x</p:attrName>
                                        </p:attrNameLst>
                                      </p:cBhvr>
                                      <p:to>
                                        <p:strVal val="(0.5)"/>
                                      </p:to>
                                    </p:set>
                                    <p:anim from="(0.5)" to="(#ppt_x)" calcmode="lin" valueType="num">
                                      <p:cBhvr>
                                        <p:cTn id="37" dur="615" accel="100000" fill="hold">
                                          <p:stCondLst>
                                            <p:cond delay="385"/>
                                          </p:stCondLst>
                                        </p:cTn>
                                        <p:tgtEl>
                                          <p:spTgt spid="4103"/>
                                        </p:tgtEl>
                                        <p:attrNameLst>
                                          <p:attrName>ppt_x</p:attrName>
                                        </p:attrNameLst>
                                      </p:cBhvr>
                                    </p:anim>
                                    <p:set>
                                      <p:cBhvr>
                                        <p:cTn id="38" dur="385" fill="hold"/>
                                        <p:tgtEl>
                                          <p:spTgt spid="4103"/>
                                        </p:tgtEl>
                                        <p:attrNameLst>
                                          <p:attrName>ppt_y</p:attrName>
                                        </p:attrNameLst>
                                      </p:cBhvr>
                                      <p:to>
                                        <p:strVal val="(#ppt_y+0.4)"/>
                                      </p:to>
                                    </p:set>
                                    <p:anim from="(#ppt_y+0.4)" to="(#ppt_y)" calcmode="lin" valueType="num">
                                      <p:cBhvr>
                                        <p:cTn id="39" dur="615" accel="100000" fill="hold">
                                          <p:stCondLst>
                                            <p:cond delay="385"/>
                                          </p:stCondLst>
                                        </p:cTn>
                                        <p:tgtEl>
                                          <p:spTgt spid="4103"/>
                                        </p:tgtEl>
                                        <p:attrNameLst>
                                          <p:attrName>ppt_y</p:attrName>
                                        </p:attrNameLst>
                                      </p:cBhvr>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16" presetClass="entr" presetSubtype="42" fill="hold" grpId="0" nodeType="clickEffect">
                                  <p:stCondLst>
                                    <p:cond delay="0"/>
                                  </p:stCondLst>
                                  <p:childTnLst>
                                    <p:set>
                                      <p:cBhvr>
                                        <p:cTn id="43" dur="1" fill="hold">
                                          <p:stCondLst>
                                            <p:cond delay="0"/>
                                          </p:stCondLst>
                                        </p:cTn>
                                        <p:tgtEl>
                                          <p:spTgt spid="4104"/>
                                        </p:tgtEl>
                                        <p:attrNameLst>
                                          <p:attrName>style.visibility</p:attrName>
                                        </p:attrNameLst>
                                      </p:cBhvr>
                                      <p:to>
                                        <p:strVal val="visible"/>
                                      </p:to>
                                    </p:set>
                                    <p:animEffect transition="in" filter="barn(outHorizontal)">
                                      <p:cBhvr>
                                        <p:cTn id="44" dur="1000"/>
                                        <p:tgtEl>
                                          <p:spTgt spid="4104"/>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4105"/>
                                        </p:tgtEl>
                                        <p:attrNameLst>
                                          <p:attrName>style.visibility</p:attrName>
                                        </p:attrNameLst>
                                      </p:cBhvr>
                                      <p:to>
                                        <p:strVal val="visible"/>
                                      </p:to>
                                    </p:set>
                                    <p:anim calcmode="lin" valueType="num">
                                      <p:cBhvr>
                                        <p:cTn id="49" dur="1000" fill="hold"/>
                                        <p:tgtEl>
                                          <p:spTgt spid="4105"/>
                                        </p:tgtEl>
                                        <p:attrNameLst>
                                          <p:attrName>ppt_w</p:attrName>
                                        </p:attrNameLst>
                                      </p:cBhvr>
                                      <p:tavLst>
                                        <p:tav tm="0">
                                          <p:val>
                                            <p:fltVal val="0"/>
                                          </p:val>
                                        </p:tav>
                                        <p:tav tm="100000">
                                          <p:val>
                                            <p:strVal val="#ppt_w"/>
                                          </p:val>
                                        </p:tav>
                                      </p:tavLst>
                                    </p:anim>
                                    <p:anim calcmode="lin" valueType="num">
                                      <p:cBhvr>
                                        <p:cTn id="50" dur="1000" fill="hold"/>
                                        <p:tgtEl>
                                          <p:spTgt spid="4105"/>
                                        </p:tgtEl>
                                        <p:attrNameLst>
                                          <p:attrName>ppt_h</p:attrName>
                                        </p:attrNameLst>
                                      </p:cBhvr>
                                      <p:tavLst>
                                        <p:tav tm="0">
                                          <p:val>
                                            <p:fltVal val="0"/>
                                          </p:val>
                                        </p:tav>
                                        <p:tav tm="100000">
                                          <p:val>
                                            <p:strVal val="#ppt_h"/>
                                          </p:val>
                                        </p:tav>
                                      </p:tavLst>
                                    </p:anim>
                                    <p:animEffect transition="in" filter="fade">
                                      <p:cBhvr>
                                        <p:cTn id="51" dur="1000"/>
                                        <p:tgtEl>
                                          <p:spTgt spid="4105"/>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4106"/>
                                        </p:tgtEl>
                                        <p:attrNameLst>
                                          <p:attrName>style.visibility</p:attrName>
                                        </p:attrNameLst>
                                      </p:cBhvr>
                                      <p:to>
                                        <p:strVal val="visible"/>
                                      </p:to>
                                    </p:set>
                                    <p:animEffect transition="in" filter="dissolve">
                                      <p:cBhvr>
                                        <p:cTn id="56" dur="500"/>
                                        <p:tgtEl>
                                          <p:spTgt spid="4106"/>
                                        </p:tgtEl>
                                      </p:cBhvr>
                                    </p:animEffect>
                                  </p:childTnLst>
                                </p:cTn>
                              </p:par>
                            </p:childTnLst>
                          </p:cTn>
                        </p:par>
                        <p:par>
                          <p:cTn id="57" fill="hold" nodeType="withGroup">
                            <p:stCondLst>
                              <p:cond delay="500"/>
                            </p:stCondLst>
                            <p:childTnLst>
                              <p:par>
                                <p:cTn id="58" presetID="22" presetClass="entr" presetSubtype="8" fill="hold" nodeType="after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wipe(left)">
                                      <p:cBhvr>
                                        <p:cTn id="60" dur="1500"/>
                                        <p:tgtEl>
                                          <p:spTgt spid="3"/>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4107"/>
                                        </p:tgtEl>
                                        <p:attrNameLst>
                                          <p:attrName>style.visibility</p:attrName>
                                        </p:attrNameLst>
                                      </p:cBhvr>
                                      <p:to>
                                        <p:strVal val="visible"/>
                                      </p:to>
                                    </p:set>
                                    <p:animEffect transition="in" filter="dissolve">
                                      <p:cBhvr>
                                        <p:cTn id="65" dur="1000"/>
                                        <p:tgtEl>
                                          <p:spTgt spid="4107"/>
                                        </p:tgtEl>
                                      </p:cBhvr>
                                    </p:animEffect>
                                  </p:childTnLst>
                                </p:cTn>
                              </p:par>
                            </p:childTnLst>
                          </p:cTn>
                        </p:par>
                        <p:par>
                          <p:cTn id="66" fill="hold">
                            <p:stCondLst>
                              <p:cond delay="1000"/>
                            </p:stCondLst>
                            <p:childTnLst>
                              <p:par>
                                <p:cTn id="67" presetID="22" presetClass="entr" presetSubtype="8" fill="hold"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1500"/>
                                        <p:tgtEl>
                                          <p:spTgt spid="5"/>
                                        </p:tgtEl>
                                      </p:cBhvr>
                                    </p:animEffect>
                                  </p:childTnLst>
                                </p:cTn>
                              </p:par>
                            </p:childTnLst>
                          </p:cTn>
                        </p:par>
                        <p:par>
                          <p:cTn id="70" fill="hold">
                            <p:stCondLst>
                              <p:cond delay="2500"/>
                            </p:stCondLst>
                            <p:childTnLst>
                              <p:par>
                                <p:cTn id="71" presetID="22" presetClass="entr" presetSubtype="8" fill="hold" nodeType="afterEffect">
                                  <p:stCondLst>
                                    <p:cond delay="0"/>
                                  </p:stCondLst>
                                  <p:childTnLst>
                                    <p:set>
                                      <p:cBhvr>
                                        <p:cTn id="72" dur="1" fill="hold">
                                          <p:stCondLst>
                                            <p:cond delay="0"/>
                                          </p:stCondLst>
                                        </p:cTn>
                                        <p:tgtEl>
                                          <p:spTgt spid="7"/>
                                        </p:tgtEl>
                                        <p:attrNameLst>
                                          <p:attrName>style.visibility</p:attrName>
                                        </p:attrNameLst>
                                      </p:cBhvr>
                                      <p:to>
                                        <p:strVal val="visible"/>
                                      </p:to>
                                    </p:set>
                                    <p:animEffect transition="in" filter="wipe(left)">
                                      <p:cBhvr>
                                        <p:cTn id="7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P spid="4100" grpId="0"/>
      <p:bldP spid="4101" grpId="0"/>
      <p:bldP spid="4102" grpId="0"/>
      <p:bldP spid="4104" grpId="0"/>
      <p:bldP spid="4105" grpId="0"/>
      <p:bldP spid="4106" grpId="0"/>
      <p:bldP spid="410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60"/>
          <p:cNvGraphicFramePr>
            <a:graphicFrameLocks noChangeAspect="1"/>
          </p:cNvGraphicFramePr>
          <p:nvPr>
            <p:extLst>
              <p:ext uri="{D42A27DB-BD31-4B8C-83A1-F6EECF244321}">
                <p14:modId xmlns:p14="http://schemas.microsoft.com/office/powerpoint/2010/main" val="956763271"/>
              </p:ext>
            </p:extLst>
          </p:nvPr>
        </p:nvGraphicFramePr>
        <p:xfrm>
          <a:off x="1767681" y="911694"/>
          <a:ext cx="838200" cy="692425"/>
        </p:xfrm>
        <a:graphic>
          <a:graphicData uri="http://schemas.openxmlformats.org/presentationml/2006/ole">
            <mc:AlternateContent xmlns:mc="http://schemas.openxmlformats.org/markup-compatibility/2006">
              <mc:Choice xmlns:v="urn:schemas-microsoft-com:vml" Requires="v">
                <p:oleObj spid="_x0000_s45176" name="Clip" r:id="rId3" imgW="4582440" imgH="3316680" progId="">
                  <p:embed/>
                </p:oleObj>
              </mc:Choice>
              <mc:Fallback>
                <p:oleObj name="Clip" r:id="rId3" imgW="4582440" imgH="3316680" progId="">
                  <p:embed/>
                  <p:pic>
                    <p:nvPicPr>
                      <p:cNvPr id="2108" name="Object 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7681" y="911694"/>
                        <a:ext cx="838200" cy="692425"/>
                      </a:xfrm>
                      <a:prstGeom prst="rect">
                        <a:avLst/>
                      </a:prstGeom>
                      <a:noFill/>
                      <a:ln>
                        <a:noFill/>
                      </a:ln>
                      <a:effectLst/>
                    </p:spPr>
                  </p:pic>
                </p:oleObj>
              </mc:Fallback>
            </mc:AlternateContent>
          </a:graphicData>
        </a:graphic>
      </p:graphicFrame>
      <p:graphicFrame>
        <p:nvGraphicFramePr>
          <p:cNvPr id="3" name="Object 123"/>
          <p:cNvGraphicFramePr>
            <a:graphicFrameLocks noChangeAspect="1"/>
          </p:cNvGraphicFramePr>
          <p:nvPr>
            <p:extLst>
              <p:ext uri="{D42A27DB-BD31-4B8C-83A1-F6EECF244321}">
                <p14:modId xmlns:p14="http://schemas.microsoft.com/office/powerpoint/2010/main" val="3112562801"/>
              </p:ext>
            </p:extLst>
          </p:nvPr>
        </p:nvGraphicFramePr>
        <p:xfrm>
          <a:off x="7101681" y="813299"/>
          <a:ext cx="742007" cy="790820"/>
        </p:xfrm>
        <a:graphic>
          <a:graphicData uri="http://schemas.openxmlformats.org/presentationml/2006/ole">
            <mc:AlternateContent xmlns:mc="http://schemas.openxmlformats.org/markup-compatibility/2006">
              <mc:Choice xmlns:v="urn:schemas-microsoft-com:vml" Requires="v">
                <p:oleObj spid="_x0000_s45177" name="Clip" r:id="rId5" imgW="3319560" imgH="3468960" progId="">
                  <p:embed/>
                </p:oleObj>
              </mc:Choice>
              <mc:Fallback>
                <p:oleObj name="Clip" r:id="rId5" imgW="3319560" imgH="3468960" progId="">
                  <p:embed/>
                  <p:pic>
                    <p:nvPicPr>
                      <p:cNvPr id="2171" name="Object 1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01681" y="813299"/>
                        <a:ext cx="742007" cy="790820"/>
                      </a:xfrm>
                      <a:prstGeom prst="rect">
                        <a:avLst/>
                      </a:prstGeom>
                      <a:noFill/>
                      <a:ln>
                        <a:noFill/>
                      </a:ln>
                      <a:effectLst/>
                    </p:spPr>
                  </p:pic>
                </p:oleObj>
              </mc:Fallback>
            </mc:AlternateContent>
          </a:graphicData>
        </a:graphic>
      </p:graphicFrame>
      <p:sp>
        <p:nvSpPr>
          <p:cNvPr id="4" name="TextBox 3"/>
          <p:cNvSpPr txBox="1"/>
          <p:nvPr/>
        </p:nvSpPr>
        <p:spPr>
          <a:xfrm>
            <a:off x="0" y="161706"/>
            <a:ext cx="9783763" cy="646331"/>
          </a:xfrm>
          <a:prstGeom prst="rect">
            <a:avLst/>
          </a:prstGeom>
          <a:noFill/>
        </p:spPr>
        <p:txBody>
          <a:bodyPr wrap="square" rtlCol="0">
            <a:spAutoFit/>
          </a:bodyPr>
          <a:lstStyle/>
          <a:p>
            <a:pPr algn="ctr"/>
            <a:r>
              <a:rPr lang="en-US" sz="1800" b="1" dirty="0">
                <a:latin typeface="Times New Roman" panose="02020603050405020304" pitchFamily="18" charset="0"/>
                <a:cs typeface="Times New Roman" panose="02020603050405020304" pitchFamily="18" charset="0"/>
              </a:rPr>
              <a:t>What you are about to watch is the ‘</a:t>
            </a:r>
            <a:r>
              <a:rPr lang="en-US" sz="1800" b="1" i="1" dirty="0">
                <a:latin typeface="Times New Roman" panose="02020603050405020304" pitchFamily="18" charset="0"/>
                <a:cs typeface="Times New Roman" panose="02020603050405020304" pitchFamily="18" charset="0"/>
              </a:rPr>
              <a:t>coming, leaving, returning, leaving and eventually coming to permanently remain’ </a:t>
            </a:r>
            <a:r>
              <a:rPr lang="en-US" sz="1800" b="1" dirty="0">
                <a:latin typeface="Times New Roman" panose="02020603050405020304" pitchFamily="18" charset="0"/>
                <a:cs typeface="Times New Roman" panose="02020603050405020304" pitchFamily="18" charset="0"/>
              </a:rPr>
              <a:t>on earth - of the ‘kingdom of heaven’ and the ‘kingdom of  God’.</a:t>
            </a:r>
          </a:p>
        </p:txBody>
      </p:sp>
      <p:sp>
        <p:nvSpPr>
          <p:cNvPr id="5" name="TextBox 4"/>
          <p:cNvSpPr txBox="1"/>
          <p:nvPr/>
        </p:nvSpPr>
        <p:spPr>
          <a:xfrm>
            <a:off x="282339" y="1547370"/>
            <a:ext cx="3962400" cy="954107"/>
          </a:xfrm>
          <a:prstGeom prst="rect">
            <a:avLst/>
          </a:prstGeom>
          <a:noFill/>
        </p:spPr>
        <p:txBody>
          <a:bodyPr wrap="square" rtlCol="0">
            <a:spAutoFit/>
          </a:bodyPr>
          <a:lstStyle/>
          <a:p>
            <a:pPr algn="just"/>
            <a:r>
              <a:rPr lang="en-US" sz="1400" b="1" dirty="0">
                <a:latin typeface="Times New Roman" panose="02020603050405020304" pitchFamily="18" charset="0"/>
                <a:cs typeface="Times New Roman" panose="02020603050405020304" pitchFamily="18" charset="0"/>
              </a:rPr>
              <a:t>The kingdom of heaven</a:t>
            </a:r>
            <a:r>
              <a:rPr lang="en-US" sz="1400" dirty="0">
                <a:latin typeface="Times New Roman" panose="02020603050405020304" pitchFamily="18" charset="0"/>
                <a:cs typeface="Times New Roman" panose="02020603050405020304" pitchFamily="18" charset="0"/>
              </a:rPr>
              <a:t> is a </a:t>
            </a:r>
            <a:r>
              <a:rPr lang="en-US" altLang="en-US" sz="1400" dirty="0">
                <a:latin typeface="Times New Roman" panose="02020603050405020304" pitchFamily="18" charset="0"/>
                <a:cs typeface="Times New Roman" panose="02020603050405020304" pitchFamily="18" charset="0"/>
              </a:rPr>
              <a:t>physical, visible, literal, material kingdom on earth.  That would include the OT tabernacle, churches, kings, leaders, kingdoms, physical events, daily physical lives, etc. </a:t>
            </a:r>
            <a:endParaRPr lang="en-US" sz="1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4892675" y="1575236"/>
            <a:ext cx="4610100" cy="523220"/>
          </a:xfrm>
          <a:prstGeom prst="rect">
            <a:avLst/>
          </a:prstGeom>
          <a:noFill/>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The kingdom of God is a spiritual kingdom of</a:t>
            </a:r>
            <a:r>
              <a:rPr lang="en-US" altLang="en-US" sz="1400" dirty="0">
                <a:latin typeface="Times New Roman" panose="02020603050405020304" pitchFamily="18" charset="0"/>
                <a:cs typeface="Times New Roman" panose="02020603050405020304" pitchFamily="18" charset="0"/>
              </a:rPr>
              <a:t> “righteousness, peace, joy in Holy Ghost – invisible, spiritual kingdom,</a:t>
            </a:r>
            <a:endParaRPr lang="en-US" sz="1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5335587" y="2079029"/>
            <a:ext cx="4052094" cy="707886"/>
          </a:xfrm>
          <a:prstGeom prst="rect">
            <a:avLst/>
          </a:prstGeom>
          <a:noFill/>
        </p:spPr>
        <p:txBody>
          <a:bodyPr wrap="square" rtlCol="0">
            <a:spAutoFit/>
          </a:bodyPr>
          <a:lstStyle/>
          <a:p>
            <a:pPr algn="just"/>
            <a:r>
              <a:rPr lang="en-US" sz="1400" b="1" i="1" dirty="0">
                <a:solidFill>
                  <a:srgbClr val="CC6600"/>
                </a:solidFill>
                <a:latin typeface="Times New Roman" panose="02020603050405020304" pitchFamily="18" charset="0"/>
                <a:cs typeface="Times New Roman" panose="02020603050405020304" pitchFamily="18" charset="0"/>
              </a:rPr>
              <a:t>For the kingdom of God is not meat and drink; but righteousness, and peace, and joy in the Holy Ghost. </a:t>
            </a:r>
            <a:r>
              <a:rPr lang="en-US" altLang="en-US" sz="1200" b="1" dirty="0">
                <a:solidFill>
                  <a:srgbClr val="C00000"/>
                </a:solidFill>
                <a:latin typeface="Times New Roman" panose="02020603050405020304" pitchFamily="18" charset="0"/>
                <a:cs typeface="Times New Roman" panose="02020603050405020304" pitchFamily="18" charset="0"/>
              </a:rPr>
              <a:t>Rom 14:17</a:t>
            </a:r>
            <a:r>
              <a:rPr lang="en-US" sz="1200" dirty="0">
                <a:latin typeface="Times New Roman" panose="02020603050405020304" pitchFamily="18" charset="0"/>
                <a:cs typeface="Times New Roman" panose="02020603050405020304" pitchFamily="18" charset="0"/>
              </a:rPr>
              <a:t> </a:t>
            </a:r>
            <a:endParaRPr lang="en-US" sz="1400" b="1" i="1" dirty="0">
              <a:solidFill>
                <a:srgbClr val="CC66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3493" y="7024885"/>
            <a:ext cx="9783763" cy="307777"/>
          </a:xfrm>
          <a:prstGeom prst="rect">
            <a:avLst/>
          </a:prstGeom>
          <a:noFill/>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Jesus Christ </a:t>
            </a:r>
            <a:r>
              <a:rPr lang="en-US" sz="1400" dirty="0">
                <a:latin typeface="Times New Roman" panose="02020603050405020304" pitchFamily="18" charset="0"/>
                <a:cs typeface="Times New Roman" panose="02020603050405020304" pitchFamily="18" charset="0"/>
              </a:rPr>
              <a:t>– Christ returns with </a:t>
            </a:r>
            <a:r>
              <a:rPr lang="en-US" sz="1400" i="1" dirty="0">
                <a:latin typeface="Times New Roman" panose="02020603050405020304" pitchFamily="18" charset="0"/>
                <a:cs typeface="Times New Roman" panose="02020603050405020304" pitchFamily="18" charset="0"/>
              </a:rPr>
              <a:t>both kingdoms </a:t>
            </a:r>
            <a:r>
              <a:rPr lang="en-US" sz="1400" dirty="0">
                <a:latin typeface="Times New Roman" panose="02020603050405020304" pitchFamily="18" charset="0"/>
                <a:cs typeface="Times New Roman" panose="02020603050405020304" pitchFamily="18" charset="0"/>
              </a:rPr>
              <a:t>– all </a:t>
            </a:r>
            <a:r>
              <a:rPr lang="en-US" sz="1400" i="1" dirty="0">
                <a:latin typeface="Times New Roman" panose="02020603050405020304" pitchFamily="18" charset="0"/>
                <a:cs typeface="Times New Roman" panose="02020603050405020304" pitchFamily="18" charset="0"/>
              </a:rPr>
              <a:t>kingdoms</a:t>
            </a:r>
            <a:r>
              <a:rPr lang="en-US" sz="1400" dirty="0">
                <a:latin typeface="Times New Roman" panose="02020603050405020304" pitchFamily="18" charset="0"/>
                <a:cs typeface="Times New Roman" panose="02020603050405020304" pitchFamily="18" charset="0"/>
              </a:rPr>
              <a:t> are His now – an </a:t>
            </a:r>
            <a:r>
              <a:rPr lang="en-US" sz="1400" i="1" dirty="0">
                <a:latin typeface="Times New Roman" panose="02020603050405020304" pitchFamily="18" charset="0"/>
                <a:cs typeface="Times New Roman" panose="02020603050405020304" pitchFamily="18" charset="0"/>
              </a:rPr>
              <a:t>earthly-spiritual kingdom </a:t>
            </a:r>
            <a:r>
              <a:rPr lang="en-US" sz="1400" dirty="0">
                <a:latin typeface="Times New Roman" panose="02020603050405020304" pitchFamily="18" charset="0"/>
                <a:cs typeface="Times New Roman" panose="02020603050405020304" pitchFamily="18" charset="0"/>
              </a:rPr>
              <a:t>– called the Millennium.</a:t>
            </a:r>
          </a:p>
        </p:txBody>
      </p:sp>
      <p:sp>
        <p:nvSpPr>
          <p:cNvPr id="9" name="TextBox 8"/>
          <p:cNvSpPr txBox="1"/>
          <p:nvPr/>
        </p:nvSpPr>
        <p:spPr>
          <a:xfrm>
            <a:off x="1034256" y="4053085"/>
            <a:ext cx="7848600" cy="307777"/>
          </a:xfrm>
          <a:prstGeom prst="rect">
            <a:avLst/>
          </a:prstGeom>
          <a:noFill/>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Noah through Solomon </a:t>
            </a:r>
            <a:r>
              <a:rPr lang="en-US" sz="1400" dirty="0">
                <a:latin typeface="Times New Roman" panose="02020603050405020304" pitchFamily="18" charset="0"/>
                <a:cs typeface="Times New Roman" panose="02020603050405020304" pitchFamily="18" charset="0"/>
              </a:rPr>
              <a:t>– leaders / ‘kings’ of the earthly Jewish OT called the </a:t>
            </a:r>
            <a:r>
              <a:rPr lang="en-US" sz="1400" i="1" dirty="0">
                <a:latin typeface="Times New Roman" panose="02020603050405020304" pitchFamily="18" charset="0"/>
                <a:cs typeface="Times New Roman" panose="02020603050405020304" pitchFamily="18" charset="0"/>
              </a:rPr>
              <a:t>kingdom of heaven</a:t>
            </a:r>
            <a:r>
              <a:rPr lang="en-US" sz="1400" dirty="0">
                <a:latin typeface="Times New Roman" panose="02020603050405020304" pitchFamily="18" charset="0"/>
                <a:cs typeface="Times New Roman" panose="02020603050405020304" pitchFamily="18" charset="0"/>
              </a:rPr>
              <a:t>.</a:t>
            </a:r>
          </a:p>
        </p:txBody>
      </p:sp>
      <p:sp>
        <p:nvSpPr>
          <p:cNvPr id="10" name="TextBox 9"/>
          <p:cNvSpPr txBox="1"/>
          <p:nvPr/>
        </p:nvSpPr>
        <p:spPr>
          <a:xfrm>
            <a:off x="577056" y="2860701"/>
            <a:ext cx="8763000" cy="369332"/>
          </a:xfrm>
          <a:prstGeom prst="rect">
            <a:avLst/>
          </a:prstGeom>
          <a:noFill/>
        </p:spPr>
        <p:txBody>
          <a:bodyPr wrap="square" rtlCol="0">
            <a:spAutoFit/>
          </a:bodyPr>
          <a:lstStyle/>
          <a:p>
            <a:pPr algn="ctr"/>
            <a:r>
              <a:rPr lang="en-US" sz="1800" b="1" dirty="0">
                <a:latin typeface="Times New Roman" panose="02020603050405020304" pitchFamily="18" charset="0"/>
                <a:cs typeface="Times New Roman" panose="02020603050405020304" pitchFamily="18" charset="0"/>
              </a:rPr>
              <a:t>Hopefully, this ‘kingdom location preview’ will help you through the presentation:</a:t>
            </a:r>
          </a:p>
        </p:txBody>
      </p:sp>
      <p:sp>
        <p:nvSpPr>
          <p:cNvPr id="11" name="TextBox 10"/>
          <p:cNvSpPr txBox="1"/>
          <p:nvPr/>
        </p:nvSpPr>
        <p:spPr>
          <a:xfrm>
            <a:off x="1034256" y="3214885"/>
            <a:ext cx="7772400" cy="307777"/>
          </a:xfrm>
          <a:prstGeom prst="rect">
            <a:avLst/>
          </a:prstGeom>
          <a:noFill/>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Adam</a:t>
            </a:r>
            <a:r>
              <a:rPr lang="en-US" sz="1400" dirty="0">
                <a:latin typeface="Times New Roman" panose="02020603050405020304" pitchFamily="18" charset="0"/>
                <a:cs typeface="Times New Roman" panose="02020603050405020304" pitchFamily="18" charset="0"/>
              </a:rPr>
              <a:t> – both </a:t>
            </a:r>
            <a:r>
              <a:rPr lang="en-US" sz="1400" i="1" dirty="0">
                <a:latin typeface="Times New Roman" panose="02020603050405020304" pitchFamily="18" charset="0"/>
                <a:cs typeface="Times New Roman" panose="02020603050405020304" pitchFamily="18" charset="0"/>
              </a:rPr>
              <a:t>kingdoms</a:t>
            </a:r>
            <a:r>
              <a:rPr lang="en-US" sz="1400" dirty="0">
                <a:latin typeface="Times New Roman" panose="02020603050405020304" pitchFamily="18" charset="0"/>
                <a:cs typeface="Times New Roman" panose="02020603050405020304" pitchFamily="18" charset="0"/>
              </a:rPr>
              <a:t> present in the garden; a </a:t>
            </a:r>
            <a:r>
              <a:rPr lang="en-US" sz="1400" i="1" dirty="0">
                <a:latin typeface="Times New Roman" panose="02020603050405020304" pitchFamily="18" charset="0"/>
                <a:cs typeface="Times New Roman" panose="02020603050405020304" pitchFamily="18" charset="0"/>
              </a:rPr>
              <a:t>spiritual kingdom </a:t>
            </a:r>
            <a:r>
              <a:rPr lang="en-US" sz="1400" dirty="0">
                <a:latin typeface="Times New Roman" panose="02020603050405020304" pitchFamily="18" charset="0"/>
                <a:cs typeface="Times New Roman" panose="02020603050405020304" pitchFamily="18" charset="0"/>
              </a:rPr>
              <a:t>in a </a:t>
            </a:r>
            <a:r>
              <a:rPr lang="en-US" sz="1400" i="1" dirty="0">
                <a:latin typeface="Times New Roman" panose="02020603050405020304" pitchFamily="18" charset="0"/>
                <a:cs typeface="Times New Roman" panose="02020603050405020304" pitchFamily="18" charset="0"/>
              </a:rPr>
              <a:t>physical kingdom </a:t>
            </a:r>
            <a:r>
              <a:rPr lang="en-US" sz="1400" dirty="0">
                <a:latin typeface="Times New Roman" panose="02020603050405020304" pitchFamily="18" charset="0"/>
                <a:cs typeface="Times New Roman" panose="02020603050405020304" pitchFamily="18" charset="0"/>
              </a:rPr>
              <a:t>– on earth.</a:t>
            </a:r>
          </a:p>
        </p:txBody>
      </p:sp>
      <p:sp>
        <p:nvSpPr>
          <p:cNvPr id="12" name="TextBox 11"/>
          <p:cNvSpPr txBox="1"/>
          <p:nvPr/>
        </p:nvSpPr>
        <p:spPr>
          <a:xfrm>
            <a:off x="805656" y="3522662"/>
            <a:ext cx="8305800" cy="523220"/>
          </a:xfrm>
          <a:prstGeom prst="rect">
            <a:avLst/>
          </a:prstGeom>
          <a:noFill/>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The Fall </a:t>
            </a:r>
            <a:r>
              <a:rPr lang="en-US" sz="1400" dirty="0">
                <a:latin typeface="Times New Roman" panose="02020603050405020304" pitchFamily="18" charset="0"/>
                <a:cs typeface="Times New Roman" panose="02020603050405020304" pitchFamily="18" charset="0"/>
              </a:rPr>
              <a:t>– </a:t>
            </a:r>
            <a:r>
              <a:rPr lang="en-US" sz="1400" i="1" dirty="0">
                <a:latin typeface="Times New Roman" panose="02020603050405020304" pitchFamily="18" charset="0"/>
                <a:cs typeface="Times New Roman" panose="02020603050405020304" pitchFamily="18" charset="0"/>
              </a:rPr>
              <a:t>kingdom of God </a:t>
            </a:r>
            <a:r>
              <a:rPr lang="en-US" sz="1400" dirty="0">
                <a:latin typeface="Times New Roman" panose="02020603050405020304" pitchFamily="18" charset="0"/>
                <a:cs typeface="Times New Roman" panose="02020603050405020304" pitchFamily="18" charset="0"/>
              </a:rPr>
              <a:t>departs, cursing the physical world, leaving the </a:t>
            </a:r>
            <a:r>
              <a:rPr lang="en-US" sz="1400" i="1" dirty="0">
                <a:latin typeface="Times New Roman" panose="02020603050405020304" pitchFamily="18" charset="0"/>
                <a:cs typeface="Times New Roman" panose="02020603050405020304" pitchFamily="18" charset="0"/>
              </a:rPr>
              <a:t>physical kingdom of heaven </a:t>
            </a:r>
            <a:r>
              <a:rPr lang="en-US" sz="1400" dirty="0">
                <a:latin typeface="Times New Roman" panose="02020603050405020304" pitchFamily="18" charset="0"/>
                <a:cs typeface="Times New Roman" panose="02020603050405020304" pitchFamily="18" charset="0"/>
              </a:rPr>
              <a:t>on earth, </a:t>
            </a:r>
          </a:p>
          <a:p>
            <a:pPr algn="ctr"/>
            <a:r>
              <a:rPr lang="en-US" sz="1400" dirty="0">
                <a:latin typeface="Times New Roman" panose="02020603050405020304" pitchFamily="18" charset="0"/>
                <a:cs typeface="Times New Roman" panose="02020603050405020304" pitchFamily="18" charset="0"/>
              </a:rPr>
              <a:t>the earthly OT </a:t>
            </a:r>
            <a:r>
              <a:rPr lang="en-US" sz="1400" i="1" dirty="0">
                <a:latin typeface="Times New Roman" panose="02020603050405020304" pitchFamily="18" charset="0"/>
                <a:cs typeface="Times New Roman" panose="02020603050405020304" pitchFamily="18" charset="0"/>
              </a:rPr>
              <a:t>kingdom</a:t>
            </a:r>
            <a:r>
              <a:rPr lang="en-US" sz="1400" dirty="0">
                <a:latin typeface="Times New Roman" panose="02020603050405020304" pitchFamily="18" charset="0"/>
                <a:cs typeface="Times New Roman" panose="02020603050405020304" pitchFamily="18" charset="0"/>
              </a:rPr>
              <a:t> of ‘kings,’ leaders, buildings, works, laws, etc.</a:t>
            </a:r>
          </a:p>
        </p:txBody>
      </p:sp>
      <p:sp>
        <p:nvSpPr>
          <p:cNvPr id="13" name="TextBox 12"/>
          <p:cNvSpPr txBox="1"/>
          <p:nvPr/>
        </p:nvSpPr>
        <p:spPr>
          <a:xfrm>
            <a:off x="624681" y="4360862"/>
            <a:ext cx="8610600" cy="307777"/>
          </a:xfrm>
          <a:prstGeom prst="rect">
            <a:avLst/>
          </a:prstGeom>
          <a:noFill/>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Je-coniah</a:t>
            </a:r>
            <a:r>
              <a:rPr lang="en-US" sz="1400" dirty="0">
                <a:latin typeface="Times New Roman" panose="02020603050405020304" pitchFamily="18" charset="0"/>
                <a:cs typeface="Times New Roman" panose="02020603050405020304" pitchFamily="18" charset="0"/>
              </a:rPr>
              <a:t> – the </a:t>
            </a:r>
            <a:r>
              <a:rPr lang="en-US" sz="1400" i="1" dirty="0">
                <a:latin typeface="Times New Roman" panose="02020603050405020304" pitchFamily="18" charset="0"/>
                <a:cs typeface="Times New Roman" panose="02020603050405020304" pitchFamily="18" charset="0"/>
              </a:rPr>
              <a:t>kingdom of heaven </a:t>
            </a:r>
            <a:r>
              <a:rPr lang="en-US" sz="1400" dirty="0">
                <a:latin typeface="Times New Roman" panose="02020603050405020304" pitchFamily="18" charset="0"/>
                <a:cs typeface="Times New Roman" panose="02020603050405020304" pitchFamily="18" charset="0"/>
              </a:rPr>
              <a:t>departs when God says no more male seed on the throne. Both kingdoms absent.</a:t>
            </a:r>
          </a:p>
        </p:txBody>
      </p:sp>
      <p:sp>
        <p:nvSpPr>
          <p:cNvPr id="14" name="TextBox 13"/>
          <p:cNvSpPr txBox="1"/>
          <p:nvPr/>
        </p:nvSpPr>
        <p:spPr>
          <a:xfrm>
            <a:off x="434739" y="4665662"/>
            <a:ext cx="9029142" cy="307777"/>
          </a:xfrm>
          <a:prstGeom prst="rect">
            <a:avLst/>
          </a:prstGeom>
          <a:noFill/>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Nebuchadnezzar</a:t>
            </a:r>
            <a:r>
              <a:rPr lang="en-US" sz="1400" dirty="0">
                <a:latin typeface="Times New Roman" panose="02020603050405020304" pitchFamily="18" charset="0"/>
                <a:cs typeface="Times New Roman" panose="02020603050405020304" pitchFamily="18" charset="0"/>
              </a:rPr>
              <a:t> – a type of anti-</a:t>
            </a:r>
            <a:r>
              <a:rPr lang="en-US" sz="1400" dirty="0" err="1">
                <a:latin typeface="Times New Roman" panose="02020603050405020304" pitchFamily="18" charset="0"/>
                <a:cs typeface="Times New Roman" panose="02020603050405020304" pitchFamily="18" charset="0"/>
              </a:rPr>
              <a:t>christ</a:t>
            </a:r>
            <a:r>
              <a:rPr lang="en-US" sz="1400" dirty="0">
                <a:latin typeface="Times New Roman" panose="02020603050405020304" pitchFamily="18" charset="0"/>
                <a:cs typeface="Times New Roman" panose="02020603050405020304" pitchFamily="18" charset="0"/>
              </a:rPr>
              <a:t> with no </a:t>
            </a:r>
            <a:r>
              <a:rPr lang="en-US" sz="1400" i="1" dirty="0">
                <a:latin typeface="Times New Roman" panose="02020603050405020304" pitchFamily="18" charset="0"/>
                <a:cs typeface="Times New Roman" panose="02020603050405020304" pitchFamily="18" charset="0"/>
              </a:rPr>
              <a:t>kingdoms </a:t>
            </a:r>
            <a:r>
              <a:rPr lang="en-US" sz="1400" dirty="0">
                <a:latin typeface="Times New Roman" panose="02020603050405020304" pitchFamily="18" charset="0"/>
                <a:cs typeface="Times New Roman" panose="02020603050405020304" pitchFamily="18" charset="0"/>
              </a:rPr>
              <a:t>on earth - Israel is taken captive, etc.  A type of the Tribulation</a:t>
            </a:r>
          </a:p>
        </p:txBody>
      </p:sp>
      <p:sp>
        <p:nvSpPr>
          <p:cNvPr id="15" name="TextBox 14"/>
          <p:cNvSpPr txBox="1"/>
          <p:nvPr/>
        </p:nvSpPr>
        <p:spPr>
          <a:xfrm>
            <a:off x="1262856" y="4967485"/>
            <a:ext cx="7315200" cy="307777"/>
          </a:xfrm>
          <a:prstGeom prst="rect">
            <a:avLst/>
          </a:prstGeom>
          <a:noFill/>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Daniel</a:t>
            </a:r>
            <a:r>
              <a:rPr lang="en-US" sz="1400" dirty="0">
                <a:latin typeface="Times New Roman" panose="02020603050405020304" pitchFamily="18" charset="0"/>
                <a:cs typeface="Times New Roman" panose="02020603050405020304" pitchFamily="18" charset="0"/>
              </a:rPr>
              <a:t> – foresees the details of the coming NT </a:t>
            </a:r>
            <a:r>
              <a:rPr lang="en-US" sz="1400" i="1" dirty="0">
                <a:latin typeface="Times New Roman" panose="02020603050405020304" pitchFamily="18" charset="0"/>
                <a:cs typeface="Times New Roman" panose="02020603050405020304" pitchFamily="18" charset="0"/>
              </a:rPr>
              <a:t>kingdom</a:t>
            </a:r>
            <a:r>
              <a:rPr lang="en-US" sz="1400" dirty="0">
                <a:latin typeface="Times New Roman" panose="02020603050405020304" pitchFamily="18" charset="0"/>
                <a:cs typeface="Times New Roman" panose="02020603050405020304" pitchFamily="18" charset="0"/>
              </a:rPr>
              <a:t>.</a:t>
            </a:r>
          </a:p>
        </p:txBody>
      </p:sp>
      <p:sp>
        <p:nvSpPr>
          <p:cNvPr id="16" name="TextBox 15"/>
          <p:cNvSpPr txBox="1"/>
          <p:nvPr/>
        </p:nvSpPr>
        <p:spPr>
          <a:xfrm>
            <a:off x="958056" y="5272285"/>
            <a:ext cx="7848600" cy="307777"/>
          </a:xfrm>
          <a:prstGeom prst="rect">
            <a:avLst/>
          </a:prstGeom>
          <a:noFill/>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John the Baptist </a:t>
            </a:r>
            <a:r>
              <a:rPr lang="en-US" sz="1400" dirty="0">
                <a:latin typeface="Times New Roman" panose="02020603050405020304" pitchFamily="18" charset="0"/>
                <a:cs typeface="Times New Roman" panose="02020603050405020304" pitchFamily="18" charset="0"/>
              </a:rPr>
              <a:t>– comes announcing the returning of </a:t>
            </a:r>
            <a:r>
              <a:rPr lang="en-US" sz="1400" i="1" dirty="0">
                <a:latin typeface="Times New Roman" panose="02020603050405020304" pitchFamily="18" charset="0"/>
                <a:cs typeface="Times New Roman" panose="02020603050405020304" pitchFamily="18" charset="0"/>
              </a:rPr>
              <a:t>both</a:t>
            </a:r>
            <a:r>
              <a:rPr lang="en-US" sz="1400" dirty="0">
                <a:latin typeface="Times New Roman" panose="02020603050405020304" pitchFamily="18" charset="0"/>
                <a:cs typeface="Times New Roman" panose="02020603050405020304" pitchFamily="18" charset="0"/>
              </a:rPr>
              <a:t> </a:t>
            </a:r>
            <a:r>
              <a:rPr lang="en-US" sz="1400" i="1" dirty="0">
                <a:latin typeface="Times New Roman" panose="02020603050405020304" pitchFamily="18" charset="0"/>
                <a:cs typeface="Times New Roman" panose="02020603050405020304" pitchFamily="18" charset="0"/>
              </a:rPr>
              <a:t>kingdoms</a:t>
            </a:r>
            <a:r>
              <a:rPr lang="en-US" sz="1400" dirty="0">
                <a:latin typeface="Times New Roman" panose="02020603050405020304" pitchFamily="18" charset="0"/>
                <a:cs typeface="Times New Roman" panose="02020603050405020304" pitchFamily="18" charset="0"/>
              </a:rPr>
              <a:t> upon Jesus’ arrival.</a:t>
            </a:r>
          </a:p>
        </p:txBody>
      </p:sp>
      <p:sp>
        <p:nvSpPr>
          <p:cNvPr id="17" name="TextBox 16"/>
          <p:cNvSpPr txBox="1"/>
          <p:nvPr/>
        </p:nvSpPr>
        <p:spPr>
          <a:xfrm>
            <a:off x="1491456" y="5577085"/>
            <a:ext cx="6934200" cy="307777"/>
          </a:xfrm>
          <a:prstGeom prst="rect">
            <a:avLst/>
          </a:prstGeom>
          <a:noFill/>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The Jews reject both </a:t>
            </a:r>
            <a:r>
              <a:rPr lang="en-US" sz="1400" b="1" i="1" dirty="0">
                <a:latin typeface="Times New Roman" panose="02020603050405020304" pitchFamily="18" charset="0"/>
                <a:cs typeface="Times New Roman" panose="02020603050405020304" pitchFamily="18" charset="0"/>
              </a:rPr>
              <a:t>kingdoms</a:t>
            </a:r>
            <a:r>
              <a:rPr lang="en-US" sz="1400" b="1" dirty="0">
                <a:latin typeface="Times New Roman" panose="02020603050405020304" pitchFamily="18" charset="0"/>
                <a:cs typeface="Times New Roman" panose="02020603050405020304" pitchFamily="18" charset="0"/>
              </a:rPr>
              <a:t> and kill Christ!</a:t>
            </a:r>
          </a:p>
        </p:txBody>
      </p:sp>
      <p:sp>
        <p:nvSpPr>
          <p:cNvPr id="18" name="TextBox 17"/>
          <p:cNvSpPr txBox="1"/>
          <p:nvPr/>
        </p:nvSpPr>
        <p:spPr>
          <a:xfrm>
            <a:off x="91281" y="5881885"/>
            <a:ext cx="9525000" cy="307777"/>
          </a:xfrm>
          <a:prstGeom prst="rect">
            <a:avLst/>
          </a:prstGeom>
          <a:noFill/>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Peter and Stephen - </a:t>
            </a:r>
            <a:r>
              <a:rPr lang="en-US" sz="1400" dirty="0">
                <a:latin typeface="Times New Roman" panose="02020603050405020304" pitchFamily="18" charset="0"/>
                <a:cs typeface="Times New Roman" panose="02020603050405020304" pitchFamily="18" charset="0"/>
              </a:rPr>
              <a:t>The risen Christ offers </a:t>
            </a:r>
            <a:r>
              <a:rPr lang="en-US" sz="1400" i="1" dirty="0">
                <a:latin typeface="Times New Roman" panose="02020603050405020304" pitchFamily="18" charset="0"/>
                <a:cs typeface="Times New Roman" panose="02020603050405020304" pitchFamily="18" charset="0"/>
              </a:rPr>
              <a:t>both kingdoms </a:t>
            </a:r>
            <a:r>
              <a:rPr lang="en-US" sz="1400" dirty="0">
                <a:latin typeface="Times New Roman" panose="02020603050405020304" pitchFamily="18" charset="0"/>
                <a:cs typeface="Times New Roman" panose="02020603050405020304" pitchFamily="18" charset="0"/>
              </a:rPr>
              <a:t>one more time – but they kill Stephen!  Christ then chooses Paul!</a:t>
            </a:r>
          </a:p>
        </p:txBody>
      </p:sp>
      <p:sp>
        <p:nvSpPr>
          <p:cNvPr id="19" name="TextBox 18"/>
          <p:cNvSpPr txBox="1"/>
          <p:nvPr/>
        </p:nvSpPr>
        <p:spPr>
          <a:xfrm>
            <a:off x="881856" y="6186685"/>
            <a:ext cx="8153400" cy="307777"/>
          </a:xfrm>
          <a:prstGeom prst="rect">
            <a:avLst/>
          </a:prstGeom>
          <a:noFill/>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Paul</a:t>
            </a:r>
            <a:r>
              <a:rPr lang="en-US" sz="1400" dirty="0">
                <a:latin typeface="Times New Roman" panose="02020603050405020304" pitchFamily="18" charset="0"/>
                <a:cs typeface="Times New Roman" panose="02020603050405020304" pitchFamily="18" charset="0"/>
              </a:rPr>
              <a:t> - the </a:t>
            </a:r>
            <a:r>
              <a:rPr lang="en-US" sz="1400" i="1" dirty="0">
                <a:latin typeface="Times New Roman" panose="02020603050405020304" pitchFamily="18" charset="0"/>
                <a:cs typeface="Times New Roman" panose="02020603050405020304" pitchFamily="18" charset="0"/>
              </a:rPr>
              <a:t>kingdom of heaven </a:t>
            </a:r>
            <a:r>
              <a:rPr lang="en-US" sz="1400" dirty="0">
                <a:latin typeface="Times New Roman" panose="02020603050405020304" pitchFamily="18" charset="0"/>
                <a:cs typeface="Times New Roman" panose="02020603050405020304" pitchFamily="18" charset="0"/>
              </a:rPr>
              <a:t>departs, leaving a </a:t>
            </a:r>
            <a:r>
              <a:rPr lang="en-US" sz="1400" i="1" dirty="0">
                <a:latin typeface="Times New Roman" panose="02020603050405020304" pitchFamily="18" charset="0"/>
                <a:cs typeface="Times New Roman" panose="02020603050405020304" pitchFamily="18" charset="0"/>
              </a:rPr>
              <a:t>spiritual kingdom  </a:t>
            </a:r>
            <a:r>
              <a:rPr lang="en-US" sz="1400" dirty="0">
                <a:latin typeface="Times New Roman" panose="02020603050405020304" pitchFamily="18" charset="0"/>
                <a:cs typeface="Times New Roman" panose="02020603050405020304" pitchFamily="18" charset="0"/>
              </a:rPr>
              <a:t>only - the </a:t>
            </a:r>
            <a:r>
              <a:rPr lang="en-US" sz="1400" i="1" dirty="0">
                <a:latin typeface="Times New Roman" panose="02020603050405020304" pitchFamily="18" charset="0"/>
                <a:cs typeface="Times New Roman" panose="02020603050405020304" pitchFamily="18" charset="0"/>
              </a:rPr>
              <a:t>kingdom of God </a:t>
            </a:r>
            <a:r>
              <a:rPr lang="en-US" sz="1400" dirty="0">
                <a:latin typeface="Times New Roman" panose="02020603050405020304" pitchFamily="18" charset="0"/>
                <a:cs typeface="Times New Roman" panose="02020603050405020304" pitchFamily="18" charset="0"/>
              </a:rPr>
              <a:t>– for Gentiles!</a:t>
            </a:r>
          </a:p>
        </p:txBody>
      </p:sp>
      <p:sp>
        <p:nvSpPr>
          <p:cNvPr id="20" name="TextBox 19"/>
          <p:cNvSpPr txBox="1"/>
          <p:nvPr/>
        </p:nvSpPr>
        <p:spPr>
          <a:xfrm>
            <a:off x="577056" y="6504642"/>
            <a:ext cx="8763000" cy="523220"/>
          </a:xfrm>
          <a:prstGeom prst="rect">
            <a:avLst/>
          </a:prstGeom>
          <a:noFill/>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Satan</a:t>
            </a:r>
            <a:r>
              <a:rPr lang="en-US" sz="1400" dirty="0">
                <a:latin typeface="Times New Roman" panose="02020603050405020304" pitchFamily="18" charset="0"/>
                <a:cs typeface="Times New Roman" panose="02020603050405020304" pitchFamily="18" charset="0"/>
              </a:rPr>
              <a:t> - When the Gentiles tire of the goodness of God, God will take up the saved as He takes up the </a:t>
            </a:r>
            <a:r>
              <a:rPr lang="en-US" sz="1400" i="1" dirty="0">
                <a:latin typeface="Times New Roman" panose="02020603050405020304" pitchFamily="18" charset="0"/>
                <a:cs typeface="Times New Roman" panose="02020603050405020304" pitchFamily="18" charset="0"/>
              </a:rPr>
              <a:t>kingdom of God</a:t>
            </a:r>
            <a:r>
              <a:rPr lang="en-US" sz="1400" dirty="0">
                <a:latin typeface="Times New Roman" panose="02020603050405020304" pitchFamily="18" charset="0"/>
                <a:cs typeface="Times New Roman" panose="02020603050405020304" pitchFamily="18" charset="0"/>
              </a:rPr>
              <a:t>, leaving no </a:t>
            </a:r>
            <a:r>
              <a:rPr lang="en-US" sz="1400" i="1" dirty="0">
                <a:latin typeface="Times New Roman" panose="02020603050405020304" pitchFamily="18" charset="0"/>
                <a:cs typeface="Times New Roman" panose="02020603050405020304" pitchFamily="18" charset="0"/>
              </a:rPr>
              <a:t>kingdoms</a:t>
            </a:r>
            <a:r>
              <a:rPr lang="en-US" sz="1400" dirty="0">
                <a:latin typeface="Times New Roman" panose="02020603050405020304" pitchFamily="18" charset="0"/>
                <a:cs typeface="Times New Roman" panose="02020603050405020304" pitchFamily="18" charset="0"/>
              </a:rPr>
              <a:t> again, as it was during Nebuchadnezzar’s time – now the real antichrist arrives.</a:t>
            </a:r>
          </a:p>
        </p:txBody>
      </p:sp>
      <p:sp>
        <p:nvSpPr>
          <p:cNvPr id="21" name="TextBox 20"/>
          <p:cNvSpPr txBox="1"/>
          <p:nvPr/>
        </p:nvSpPr>
        <p:spPr>
          <a:xfrm>
            <a:off x="396081" y="2501477"/>
            <a:ext cx="3810000" cy="230832"/>
          </a:xfrm>
          <a:prstGeom prst="rect">
            <a:avLst/>
          </a:prstGeom>
          <a:noFill/>
        </p:spPr>
        <p:txBody>
          <a:bodyPr wrap="square" rtlCol="0">
            <a:spAutoFit/>
          </a:bodyPr>
          <a:lstStyle/>
          <a:p>
            <a:r>
              <a:rPr lang="en-US" dirty="0"/>
              <a:t>(Note: this is not referring to heaven in the sky or being with God, etc.)</a:t>
            </a:r>
          </a:p>
        </p:txBody>
      </p:sp>
      <p:sp>
        <p:nvSpPr>
          <p:cNvPr id="22" name="TextBox 21"/>
          <p:cNvSpPr txBox="1"/>
          <p:nvPr/>
        </p:nvSpPr>
        <p:spPr>
          <a:xfrm>
            <a:off x="4206081" y="766936"/>
            <a:ext cx="1447800" cy="415498"/>
          </a:xfrm>
          <a:prstGeom prst="rect">
            <a:avLst/>
          </a:prstGeom>
          <a:noFill/>
        </p:spPr>
        <p:txBody>
          <a:bodyPr wrap="square" rtlCol="0">
            <a:spAutoFit/>
          </a:bodyPr>
          <a:lstStyle/>
          <a:p>
            <a:pPr algn="ctr"/>
            <a:r>
              <a:rPr lang="en-US" sz="1000" b="1" dirty="0"/>
              <a:t>Follow these crowns throughout the chart.</a:t>
            </a:r>
          </a:p>
        </p:txBody>
      </p:sp>
      <p:cxnSp>
        <p:nvCxnSpPr>
          <p:cNvPr id="24" name="Straight Arrow Connector 23"/>
          <p:cNvCxnSpPr/>
          <p:nvPr/>
        </p:nvCxnSpPr>
        <p:spPr bwMode="auto">
          <a:xfrm flipH="1">
            <a:off x="3672681" y="974685"/>
            <a:ext cx="457200" cy="6195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6" name="Straight Arrow Connector 25"/>
          <p:cNvCxnSpPr/>
          <p:nvPr/>
        </p:nvCxnSpPr>
        <p:spPr bwMode="auto">
          <a:xfrm>
            <a:off x="5653881" y="960437"/>
            <a:ext cx="457200" cy="7566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8" name="Rectangle 27"/>
          <p:cNvSpPr/>
          <p:nvPr/>
        </p:nvSpPr>
        <p:spPr bwMode="auto">
          <a:xfrm>
            <a:off x="91281" y="2860393"/>
            <a:ext cx="9601200" cy="4472269"/>
          </a:xfrm>
          <a:prstGeom prst="rect">
            <a:avLst/>
          </a:prstGeom>
          <a:noFill/>
          <a:ln w="28575" cap="flat" cmpd="sng" algn="ctr">
            <a:solidFill>
              <a:srgbClr val="CC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92188"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Palatino Linotype" pitchFamily="18" charset="0"/>
            </a:endParaRPr>
          </a:p>
        </p:txBody>
      </p:sp>
    </p:spTree>
    <p:extLst>
      <p:ext uri="{BB962C8B-B14F-4D97-AF65-F5344CB8AC3E}">
        <p14:creationId xmlns:p14="http://schemas.microsoft.com/office/powerpoint/2010/main" val="4102446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fade">
                                      <p:cBhvr>
                                        <p:cTn id="12" dur="1500"/>
                                        <p:tgtEl>
                                          <p:spTgt spid="22">
                                            <p:txEl>
                                              <p:pRg st="0" end="0"/>
                                            </p:txEl>
                                          </p:spTgt>
                                        </p:tgtEl>
                                      </p:cBhvr>
                                    </p:animEffect>
                                  </p:childTnLst>
                                </p:cTn>
                              </p:par>
                              <p:par>
                                <p:cTn id="13" presetID="2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right)">
                                      <p:cBhvr>
                                        <p:cTn id="15" dur="1000"/>
                                        <p:tgtEl>
                                          <p:spTgt spid="24"/>
                                        </p:tgtEl>
                                      </p:cBhvr>
                                    </p:animEffect>
                                  </p:childTnLst>
                                </p:cTn>
                              </p:par>
                            </p:childTnLst>
                          </p:cTn>
                        </p:par>
                        <p:par>
                          <p:cTn id="16" fill="hold">
                            <p:stCondLst>
                              <p:cond delay="1500"/>
                            </p:stCondLst>
                            <p:childTnLst>
                              <p:par>
                                <p:cTn id="17" presetID="6" presetClass="entr" presetSubtype="32"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out)">
                                      <p:cBhvr>
                                        <p:cTn id="19" dur="1000"/>
                                        <p:tgtEl>
                                          <p:spTgt spid="2"/>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1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left)">
                                      <p:cBhvr>
                                        <p:cTn id="32" dur="1000"/>
                                        <p:tgtEl>
                                          <p:spTgt spid="26"/>
                                        </p:tgtEl>
                                      </p:cBhvr>
                                    </p:animEffect>
                                  </p:childTnLst>
                                </p:cTn>
                              </p:par>
                            </p:childTnLst>
                          </p:cTn>
                        </p:par>
                        <p:par>
                          <p:cTn id="33" fill="hold">
                            <p:stCondLst>
                              <p:cond delay="1000"/>
                            </p:stCondLst>
                            <p:childTnLst>
                              <p:par>
                                <p:cTn id="34" presetID="6" presetClass="entr" presetSubtype="32"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circle(out)">
                                      <p:cBhvr>
                                        <p:cTn id="36" dur="1000"/>
                                        <p:tgtEl>
                                          <p:spTgt spid="3"/>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up)">
                                      <p:cBhvr>
                                        <p:cTn id="39" dur="1500"/>
                                        <p:tgtEl>
                                          <p:spTgt spid="6"/>
                                        </p:tgtEl>
                                      </p:cBhvr>
                                    </p:animEffect>
                                  </p:childTnLst>
                                </p:cTn>
                              </p:par>
                            </p:childTnLst>
                          </p:cTn>
                        </p:par>
                        <p:par>
                          <p:cTn id="40" fill="hold">
                            <p:stCondLst>
                              <p:cond delay="2500"/>
                            </p:stCondLst>
                            <p:childTnLst>
                              <p:par>
                                <p:cTn id="41" presetID="53" presetClass="entr" presetSubtype="16"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2000" fill="hold"/>
                                        <p:tgtEl>
                                          <p:spTgt spid="7"/>
                                        </p:tgtEl>
                                        <p:attrNameLst>
                                          <p:attrName>ppt_w</p:attrName>
                                        </p:attrNameLst>
                                      </p:cBhvr>
                                      <p:tavLst>
                                        <p:tav tm="0">
                                          <p:val>
                                            <p:fltVal val="0"/>
                                          </p:val>
                                        </p:tav>
                                        <p:tav tm="100000">
                                          <p:val>
                                            <p:strVal val="#ppt_w"/>
                                          </p:val>
                                        </p:tav>
                                      </p:tavLst>
                                    </p:anim>
                                    <p:anim calcmode="lin" valueType="num">
                                      <p:cBhvr>
                                        <p:cTn id="44" dur="2000" fill="hold"/>
                                        <p:tgtEl>
                                          <p:spTgt spid="7"/>
                                        </p:tgtEl>
                                        <p:attrNameLst>
                                          <p:attrName>ppt_h</p:attrName>
                                        </p:attrNameLst>
                                      </p:cBhvr>
                                      <p:tavLst>
                                        <p:tav tm="0">
                                          <p:val>
                                            <p:fltVal val="0"/>
                                          </p:val>
                                        </p:tav>
                                        <p:tav tm="100000">
                                          <p:val>
                                            <p:strVal val="#ppt_h"/>
                                          </p:val>
                                        </p:tav>
                                      </p:tavLst>
                                    </p:anim>
                                    <p:animEffect transition="in" filter="fade">
                                      <p:cBhvr>
                                        <p:cTn id="45" dur="20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1500"/>
                                        <p:tgtEl>
                                          <p:spTgt spid="10"/>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2250" fill="hold"/>
                                        <p:tgtEl>
                                          <p:spTgt spid="28"/>
                                        </p:tgtEl>
                                        <p:attrNameLst>
                                          <p:attrName>ppt_w</p:attrName>
                                        </p:attrNameLst>
                                      </p:cBhvr>
                                      <p:tavLst>
                                        <p:tav tm="0">
                                          <p:val>
                                            <p:fltVal val="0"/>
                                          </p:val>
                                        </p:tav>
                                        <p:tav tm="100000">
                                          <p:val>
                                            <p:strVal val="#ppt_w"/>
                                          </p:val>
                                        </p:tav>
                                      </p:tavLst>
                                    </p:anim>
                                    <p:anim calcmode="lin" valueType="num">
                                      <p:cBhvr>
                                        <p:cTn id="54" dur="2250" fill="hold"/>
                                        <p:tgtEl>
                                          <p:spTgt spid="28"/>
                                        </p:tgtEl>
                                        <p:attrNameLst>
                                          <p:attrName>ppt_h</p:attrName>
                                        </p:attrNameLst>
                                      </p:cBhvr>
                                      <p:tavLst>
                                        <p:tav tm="0">
                                          <p:val>
                                            <p:fltVal val="0"/>
                                          </p:val>
                                        </p:tav>
                                        <p:tav tm="100000">
                                          <p:val>
                                            <p:strVal val="#ppt_h"/>
                                          </p:val>
                                        </p:tav>
                                      </p:tavLst>
                                    </p:anim>
                                    <p:animEffect transition="in" filter="fade">
                                      <p:cBhvr>
                                        <p:cTn id="55" dur="2250"/>
                                        <p:tgtEl>
                                          <p:spTgt spid="28"/>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wipe(up)">
                                      <p:cBhvr>
                                        <p:cTn id="60" dur="1500"/>
                                        <p:tgtEl>
                                          <p:spTgt spid="11"/>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up)">
                                      <p:cBhvr>
                                        <p:cTn id="65" dur="1500"/>
                                        <p:tgtEl>
                                          <p:spTgt spid="12"/>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grpId="0" nodeType="click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wipe(up)">
                                      <p:cBhvr>
                                        <p:cTn id="70" dur="1500"/>
                                        <p:tgtEl>
                                          <p:spTgt spid="9"/>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1" fill="hold" grpId="0" nodeType="click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wipe(up)">
                                      <p:cBhvr>
                                        <p:cTn id="75" dur="1500"/>
                                        <p:tgtEl>
                                          <p:spTgt spid="13"/>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1" fill="hold" grpId="0" nodeType="clickEffect">
                                  <p:stCondLst>
                                    <p:cond delay="0"/>
                                  </p:stCondLst>
                                  <p:childTnLst>
                                    <p:set>
                                      <p:cBhvr>
                                        <p:cTn id="79" dur="1" fill="hold">
                                          <p:stCondLst>
                                            <p:cond delay="0"/>
                                          </p:stCondLst>
                                        </p:cTn>
                                        <p:tgtEl>
                                          <p:spTgt spid="14"/>
                                        </p:tgtEl>
                                        <p:attrNameLst>
                                          <p:attrName>style.visibility</p:attrName>
                                        </p:attrNameLst>
                                      </p:cBhvr>
                                      <p:to>
                                        <p:strVal val="visible"/>
                                      </p:to>
                                    </p:set>
                                    <p:animEffect transition="in" filter="wipe(up)">
                                      <p:cBhvr>
                                        <p:cTn id="80" dur="1500"/>
                                        <p:tgtEl>
                                          <p:spTgt spid="14"/>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1" fill="hold" grpId="0" nodeType="clickEffect">
                                  <p:stCondLst>
                                    <p:cond delay="0"/>
                                  </p:stCondLst>
                                  <p:childTnLst>
                                    <p:set>
                                      <p:cBhvr>
                                        <p:cTn id="84" dur="1" fill="hold">
                                          <p:stCondLst>
                                            <p:cond delay="0"/>
                                          </p:stCondLst>
                                        </p:cTn>
                                        <p:tgtEl>
                                          <p:spTgt spid="15"/>
                                        </p:tgtEl>
                                        <p:attrNameLst>
                                          <p:attrName>style.visibility</p:attrName>
                                        </p:attrNameLst>
                                      </p:cBhvr>
                                      <p:to>
                                        <p:strVal val="visible"/>
                                      </p:to>
                                    </p:set>
                                    <p:animEffect transition="in" filter="wipe(up)">
                                      <p:cBhvr>
                                        <p:cTn id="85" dur="1500"/>
                                        <p:tgtEl>
                                          <p:spTgt spid="15"/>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1" fill="hold" grpId="0" nodeType="clickEffect">
                                  <p:stCondLst>
                                    <p:cond delay="0"/>
                                  </p:stCondLst>
                                  <p:childTnLst>
                                    <p:set>
                                      <p:cBhvr>
                                        <p:cTn id="89" dur="1" fill="hold">
                                          <p:stCondLst>
                                            <p:cond delay="0"/>
                                          </p:stCondLst>
                                        </p:cTn>
                                        <p:tgtEl>
                                          <p:spTgt spid="16"/>
                                        </p:tgtEl>
                                        <p:attrNameLst>
                                          <p:attrName>style.visibility</p:attrName>
                                        </p:attrNameLst>
                                      </p:cBhvr>
                                      <p:to>
                                        <p:strVal val="visible"/>
                                      </p:to>
                                    </p:set>
                                    <p:animEffect transition="in" filter="wipe(up)">
                                      <p:cBhvr>
                                        <p:cTn id="90" dur="1500"/>
                                        <p:tgtEl>
                                          <p:spTgt spid="16"/>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1" fill="hold" grpId="0" nodeType="clickEffect">
                                  <p:stCondLst>
                                    <p:cond delay="0"/>
                                  </p:stCondLst>
                                  <p:childTnLst>
                                    <p:set>
                                      <p:cBhvr>
                                        <p:cTn id="94" dur="1" fill="hold">
                                          <p:stCondLst>
                                            <p:cond delay="0"/>
                                          </p:stCondLst>
                                        </p:cTn>
                                        <p:tgtEl>
                                          <p:spTgt spid="17"/>
                                        </p:tgtEl>
                                        <p:attrNameLst>
                                          <p:attrName>style.visibility</p:attrName>
                                        </p:attrNameLst>
                                      </p:cBhvr>
                                      <p:to>
                                        <p:strVal val="visible"/>
                                      </p:to>
                                    </p:set>
                                    <p:animEffect transition="in" filter="wipe(up)">
                                      <p:cBhvr>
                                        <p:cTn id="95" dur="1500"/>
                                        <p:tgtEl>
                                          <p:spTgt spid="17"/>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1" fill="hold" grpId="0" nodeType="clickEffect">
                                  <p:stCondLst>
                                    <p:cond delay="0"/>
                                  </p:stCondLst>
                                  <p:childTnLst>
                                    <p:set>
                                      <p:cBhvr>
                                        <p:cTn id="99" dur="1" fill="hold">
                                          <p:stCondLst>
                                            <p:cond delay="0"/>
                                          </p:stCondLst>
                                        </p:cTn>
                                        <p:tgtEl>
                                          <p:spTgt spid="18"/>
                                        </p:tgtEl>
                                        <p:attrNameLst>
                                          <p:attrName>style.visibility</p:attrName>
                                        </p:attrNameLst>
                                      </p:cBhvr>
                                      <p:to>
                                        <p:strVal val="visible"/>
                                      </p:to>
                                    </p:set>
                                    <p:animEffect transition="in" filter="wipe(up)">
                                      <p:cBhvr>
                                        <p:cTn id="100" dur="1500"/>
                                        <p:tgtEl>
                                          <p:spTgt spid="18"/>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1" fill="hold" grpId="0" nodeType="clickEffect">
                                  <p:stCondLst>
                                    <p:cond delay="0"/>
                                  </p:stCondLst>
                                  <p:childTnLst>
                                    <p:set>
                                      <p:cBhvr>
                                        <p:cTn id="104" dur="1" fill="hold">
                                          <p:stCondLst>
                                            <p:cond delay="0"/>
                                          </p:stCondLst>
                                        </p:cTn>
                                        <p:tgtEl>
                                          <p:spTgt spid="19"/>
                                        </p:tgtEl>
                                        <p:attrNameLst>
                                          <p:attrName>style.visibility</p:attrName>
                                        </p:attrNameLst>
                                      </p:cBhvr>
                                      <p:to>
                                        <p:strVal val="visible"/>
                                      </p:to>
                                    </p:set>
                                    <p:animEffect transition="in" filter="wipe(up)">
                                      <p:cBhvr>
                                        <p:cTn id="105" dur="1500"/>
                                        <p:tgtEl>
                                          <p:spTgt spid="19"/>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1" fill="hold" grpId="0" nodeType="clickEffect">
                                  <p:stCondLst>
                                    <p:cond delay="0"/>
                                  </p:stCondLst>
                                  <p:childTnLst>
                                    <p:set>
                                      <p:cBhvr>
                                        <p:cTn id="109" dur="1" fill="hold">
                                          <p:stCondLst>
                                            <p:cond delay="0"/>
                                          </p:stCondLst>
                                        </p:cTn>
                                        <p:tgtEl>
                                          <p:spTgt spid="20"/>
                                        </p:tgtEl>
                                        <p:attrNameLst>
                                          <p:attrName>style.visibility</p:attrName>
                                        </p:attrNameLst>
                                      </p:cBhvr>
                                      <p:to>
                                        <p:strVal val="visible"/>
                                      </p:to>
                                    </p:set>
                                    <p:animEffect transition="in" filter="wipe(up)">
                                      <p:cBhvr>
                                        <p:cTn id="110" dur="1500"/>
                                        <p:tgtEl>
                                          <p:spTgt spid="20"/>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1" fill="hold" grpId="0" nodeType="clickEffect">
                                  <p:stCondLst>
                                    <p:cond delay="0"/>
                                  </p:stCondLst>
                                  <p:childTnLst>
                                    <p:set>
                                      <p:cBhvr>
                                        <p:cTn id="114" dur="1" fill="hold">
                                          <p:stCondLst>
                                            <p:cond delay="0"/>
                                          </p:stCondLst>
                                        </p:cTn>
                                        <p:tgtEl>
                                          <p:spTgt spid="8"/>
                                        </p:tgtEl>
                                        <p:attrNameLst>
                                          <p:attrName>style.visibility</p:attrName>
                                        </p:attrNameLst>
                                      </p:cBhvr>
                                      <p:to>
                                        <p:strVal val="visible"/>
                                      </p:to>
                                    </p:set>
                                    <p:animEffect transition="in" filter="wipe(up)">
                                      <p:cBhvr>
                                        <p:cTn id="115"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 name="Oval 174"/>
          <p:cNvSpPr>
            <a:spLocks noChangeArrowheads="1"/>
          </p:cNvSpPr>
          <p:nvPr/>
        </p:nvSpPr>
        <p:spPr bwMode="auto">
          <a:xfrm>
            <a:off x="8943975" y="2160588"/>
            <a:ext cx="620713" cy="588962"/>
          </a:xfrm>
          <a:prstGeom prst="ellipse">
            <a:avLst/>
          </a:prstGeom>
          <a:solidFill>
            <a:srgbClr val="FFCC66"/>
          </a:solidFill>
          <a:ln w="9525">
            <a:solidFill>
              <a:schemeClr val="tx1"/>
            </a:solidFill>
            <a:round/>
            <a:headEnd/>
            <a:tailEnd/>
          </a:ln>
        </p:spPr>
        <p:txBody>
          <a:bodyPr wrap="none" anchor="ctr"/>
          <a:lstStyle>
            <a:lvl1pPr eaLnBrk="0" hangingPunct="0">
              <a:defRPr sz="900">
                <a:solidFill>
                  <a:schemeClr val="tx1"/>
                </a:solidFill>
                <a:latin typeface="Palatino Linotype" panose="02040502050505030304" pitchFamily="18" charset="0"/>
              </a:defRPr>
            </a:lvl1pPr>
            <a:lvl2pPr marL="742950" indent="-285750" eaLnBrk="0" hangingPunct="0">
              <a:defRPr sz="900">
                <a:solidFill>
                  <a:schemeClr val="tx1"/>
                </a:solidFill>
                <a:latin typeface="Palatino Linotype" panose="02040502050505030304" pitchFamily="18" charset="0"/>
              </a:defRPr>
            </a:lvl2pPr>
            <a:lvl3pPr marL="1143000" indent="-228600" eaLnBrk="0" hangingPunct="0">
              <a:defRPr sz="900">
                <a:solidFill>
                  <a:schemeClr val="tx1"/>
                </a:solidFill>
                <a:latin typeface="Palatino Linotype" panose="02040502050505030304" pitchFamily="18" charset="0"/>
              </a:defRPr>
            </a:lvl3pPr>
            <a:lvl4pPr marL="1600200" indent="-228600" eaLnBrk="0" hangingPunct="0">
              <a:defRPr sz="900">
                <a:solidFill>
                  <a:schemeClr val="tx1"/>
                </a:solidFill>
                <a:latin typeface="Palatino Linotype" panose="02040502050505030304" pitchFamily="18" charset="0"/>
              </a:defRPr>
            </a:lvl4pPr>
            <a:lvl5pPr marL="2057400" indent="-228600" eaLnBrk="0" hangingPunct="0">
              <a:defRPr sz="900">
                <a:solidFill>
                  <a:schemeClr val="tx1"/>
                </a:solidFill>
                <a:latin typeface="Palatino Linotype" panose="02040502050505030304" pitchFamily="18" charset="0"/>
              </a:defRPr>
            </a:lvl5pPr>
            <a:lvl6pPr marL="2514600" indent="-228600"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eaLnBrk="0" fontAlgn="base" hangingPunct="0">
              <a:spcBef>
                <a:spcPct val="0"/>
              </a:spcBef>
              <a:spcAft>
                <a:spcPct val="0"/>
              </a:spcAft>
              <a:defRPr sz="900">
                <a:solidFill>
                  <a:schemeClr val="tx1"/>
                </a:solidFill>
                <a:latin typeface="Palatino Linotype" panose="02040502050505030304" pitchFamily="18" charset="0"/>
              </a:defRPr>
            </a:lvl9pPr>
          </a:lstStyle>
          <a:p>
            <a:pPr eaLnBrk="1" hangingPunct="1"/>
            <a:endParaRPr lang="en-US" altLang="en-US" dirty="0"/>
          </a:p>
        </p:txBody>
      </p:sp>
      <p:sp>
        <p:nvSpPr>
          <p:cNvPr id="2052" name="Oval 4"/>
          <p:cNvSpPr>
            <a:spLocks noChangeArrowheads="1"/>
          </p:cNvSpPr>
          <p:nvPr/>
        </p:nvSpPr>
        <p:spPr bwMode="auto">
          <a:xfrm>
            <a:off x="547688" y="1171575"/>
            <a:ext cx="671512" cy="646113"/>
          </a:xfrm>
          <a:prstGeom prst="ellipse">
            <a:avLst/>
          </a:prstGeom>
          <a:solidFill>
            <a:srgbClr val="FFFF00"/>
          </a:solidFill>
          <a:ln w="9525">
            <a:solidFill>
              <a:schemeClr val="tx1"/>
            </a:solidFill>
            <a:round/>
            <a:headEnd/>
            <a:tailEnd/>
          </a:ln>
        </p:spPr>
        <p:txBody>
          <a:bodyPr wrap="none" lIns="99267" tIns="49634" rIns="99267" bIns="49634" anchor="ct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endParaRPr lang="en-US" altLang="en-US" dirty="0">
              <a:solidFill>
                <a:srgbClr val="000000"/>
              </a:solidFill>
            </a:endParaRPr>
          </a:p>
        </p:txBody>
      </p:sp>
      <p:sp>
        <p:nvSpPr>
          <p:cNvPr id="2069" name="Oval 21"/>
          <p:cNvSpPr>
            <a:spLocks noChangeArrowheads="1"/>
          </p:cNvSpPr>
          <p:nvPr/>
        </p:nvSpPr>
        <p:spPr bwMode="auto">
          <a:xfrm>
            <a:off x="68263" y="871538"/>
            <a:ext cx="674687" cy="646112"/>
          </a:xfrm>
          <a:prstGeom prst="ellipse">
            <a:avLst/>
          </a:prstGeom>
          <a:solidFill>
            <a:schemeClr val="tx1"/>
          </a:solidFill>
          <a:ln w="9525">
            <a:solidFill>
              <a:schemeClr val="tx1"/>
            </a:solidFill>
            <a:round/>
            <a:headEnd/>
            <a:tailEnd/>
          </a:ln>
        </p:spPr>
        <p:txBody>
          <a:bodyPr wrap="none" anchor="ctr"/>
          <a:lstStyle>
            <a:lvl1pPr eaLnBrk="0" hangingPunct="0">
              <a:defRPr sz="900">
                <a:solidFill>
                  <a:schemeClr val="tx1"/>
                </a:solidFill>
                <a:latin typeface="Palatino Linotype" panose="02040502050505030304" pitchFamily="18" charset="0"/>
              </a:defRPr>
            </a:lvl1pPr>
            <a:lvl2pPr marL="742950" indent="-285750" eaLnBrk="0" hangingPunct="0">
              <a:defRPr sz="900">
                <a:solidFill>
                  <a:schemeClr val="tx1"/>
                </a:solidFill>
                <a:latin typeface="Palatino Linotype" panose="02040502050505030304" pitchFamily="18" charset="0"/>
              </a:defRPr>
            </a:lvl2pPr>
            <a:lvl3pPr marL="1143000" indent="-228600" eaLnBrk="0" hangingPunct="0">
              <a:defRPr sz="900">
                <a:solidFill>
                  <a:schemeClr val="tx1"/>
                </a:solidFill>
                <a:latin typeface="Palatino Linotype" panose="02040502050505030304" pitchFamily="18" charset="0"/>
              </a:defRPr>
            </a:lvl3pPr>
            <a:lvl4pPr marL="1600200" indent="-228600" eaLnBrk="0" hangingPunct="0">
              <a:defRPr sz="900">
                <a:solidFill>
                  <a:schemeClr val="tx1"/>
                </a:solidFill>
                <a:latin typeface="Palatino Linotype" panose="02040502050505030304" pitchFamily="18" charset="0"/>
              </a:defRPr>
            </a:lvl4pPr>
            <a:lvl5pPr marL="2057400" indent="-228600" eaLnBrk="0" hangingPunct="0">
              <a:defRPr sz="900">
                <a:solidFill>
                  <a:schemeClr val="tx1"/>
                </a:solidFill>
                <a:latin typeface="Palatino Linotype" panose="02040502050505030304" pitchFamily="18" charset="0"/>
              </a:defRPr>
            </a:lvl5pPr>
            <a:lvl6pPr marL="2514600" indent="-228600"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eaLnBrk="0" fontAlgn="base" hangingPunct="0">
              <a:spcBef>
                <a:spcPct val="0"/>
              </a:spcBef>
              <a:spcAft>
                <a:spcPct val="0"/>
              </a:spcAft>
              <a:defRPr sz="900">
                <a:solidFill>
                  <a:schemeClr val="tx1"/>
                </a:solidFill>
                <a:latin typeface="Palatino Linotype" panose="02040502050505030304" pitchFamily="18" charset="0"/>
              </a:defRPr>
            </a:lvl9pPr>
          </a:lstStyle>
          <a:p>
            <a:pPr eaLnBrk="1" hangingPunct="1"/>
            <a:endParaRPr lang="en-US" altLang="en-US" dirty="0"/>
          </a:p>
        </p:txBody>
      </p:sp>
      <p:sp>
        <p:nvSpPr>
          <p:cNvPr id="2070" name="Oval 22"/>
          <p:cNvSpPr>
            <a:spLocks noChangeArrowheads="1"/>
          </p:cNvSpPr>
          <p:nvPr/>
        </p:nvSpPr>
        <p:spPr bwMode="auto">
          <a:xfrm>
            <a:off x="1243013" y="1173163"/>
            <a:ext cx="673100" cy="646112"/>
          </a:xfrm>
          <a:prstGeom prst="ellipse">
            <a:avLst/>
          </a:prstGeom>
          <a:solidFill>
            <a:srgbClr val="99CCFF"/>
          </a:solidFill>
          <a:ln w="9525">
            <a:solidFill>
              <a:schemeClr val="tx1"/>
            </a:solidFill>
            <a:round/>
            <a:headEnd/>
            <a:tailEnd/>
          </a:ln>
        </p:spPr>
        <p:txBody>
          <a:bodyPr wrap="none" anchor="ctr"/>
          <a:lstStyle>
            <a:lvl1pPr eaLnBrk="0" hangingPunct="0">
              <a:defRPr sz="900">
                <a:solidFill>
                  <a:schemeClr val="tx1"/>
                </a:solidFill>
                <a:latin typeface="Palatino Linotype" panose="02040502050505030304" pitchFamily="18" charset="0"/>
              </a:defRPr>
            </a:lvl1pPr>
            <a:lvl2pPr marL="742950" indent="-285750" eaLnBrk="0" hangingPunct="0">
              <a:defRPr sz="900">
                <a:solidFill>
                  <a:schemeClr val="tx1"/>
                </a:solidFill>
                <a:latin typeface="Palatino Linotype" panose="02040502050505030304" pitchFamily="18" charset="0"/>
              </a:defRPr>
            </a:lvl2pPr>
            <a:lvl3pPr marL="1143000" indent="-228600" eaLnBrk="0" hangingPunct="0">
              <a:defRPr sz="900">
                <a:solidFill>
                  <a:schemeClr val="tx1"/>
                </a:solidFill>
                <a:latin typeface="Palatino Linotype" panose="02040502050505030304" pitchFamily="18" charset="0"/>
              </a:defRPr>
            </a:lvl3pPr>
            <a:lvl4pPr marL="1600200" indent="-228600" eaLnBrk="0" hangingPunct="0">
              <a:defRPr sz="900">
                <a:solidFill>
                  <a:schemeClr val="tx1"/>
                </a:solidFill>
                <a:latin typeface="Palatino Linotype" panose="02040502050505030304" pitchFamily="18" charset="0"/>
              </a:defRPr>
            </a:lvl4pPr>
            <a:lvl5pPr marL="2057400" indent="-228600" eaLnBrk="0" hangingPunct="0">
              <a:defRPr sz="900">
                <a:solidFill>
                  <a:schemeClr val="tx1"/>
                </a:solidFill>
                <a:latin typeface="Palatino Linotype" panose="02040502050505030304" pitchFamily="18" charset="0"/>
              </a:defRPr>
            </a:lvl5pPr>
            <a:lvl6pPr marL="2514600" indent="-228600"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eaLnBrk="0" fontAlgn="base" hangingPunct="0">
              <a:spcBef>
                <a:spcPct val="0"/>
              </a:spcBef>
              <a:spcAft>
                <a:spcPct val="0"/>
              </a:spcAft>
              <a:defRPr sz="900">
                <a:solidFill>
                  <a:schemeClr val="tx1"/>
                </a:solidFill>
                <a:latin typeface="Palatino Linotype" panose="02040502050505030304" pitchFamily="18" charset="0"/>
              </a:defRPr>
            </a:lvl9pPr>
          </a:lstStyle>
          <a:p>
            <a:pPr eaLnBrk="1" hangingPunct="1"/>
            <a:endParaRPr lang="en-US" altLang="en-US" dirty="0"/>
          </a:p>
        </p:txBody>
      </p:sp>
      <p:sp>
        <p:nvSpPr>
          <p:cNvPr id="2071" name="Oval 23"/>
          <p:cNvSpPr>
            <a:spLocks noChangeArrowheads="1"/>
          </p:cNvSpPr>
          <p:nvPr/>
        </p:nvSpPr>
        <p:spPr bwMode="auto">
          <a:xfrm>
            <a:off x="1966913" y="1181100"/>
            <a:ext cx="671512" cy="646113"/>
          </a:xfrm>
          <a:prstGeom prst="ellipse">
            <a:avLst/>
          </a:prstGeom>
          <a:solidFill>
            <a:srgbClr val="99FFCC"/>
          </a:solidFill>
          <a:ln w="9525">
            <a:solidFill>
              <a:srgbClr val="000000"/>
            </a:solidFill>
            <a:round/>
            <a:headEnd/>
            <a:tailEnd/>
          </a:ln>
        </p:spPr>
        <p:txBody>
          <a:bodyPr wrap="none" anchor="ctr"/>
          <a:lstStyle>
            <a:lvl1pPr eaLnBrk="0" hangingPunct="0">
              <a:defRPr sz="900">
                <a:solidFill>
                  <a:schemeClr val="tx1"/>
                </a:solidFill>
                <a:latin typeface="Palatino Linotype" panose="02040502050505030304" pitchFamily="18" charset="0"/>
              </a:defRPr>
            </a:lvl1pPr>
            <a:lvl2pPr marL="742950" indent="-285750" eaLnBrk="0" hangingPunct="0">
              <a:defRPr sz="900">
                <a:solidFill>
                  <a:schemeClr val="tx1"/>
                </a:solidFill>
                <a:latin typeface="Palatino Linotype" panose="02040502050505030304" pitchFamily="18" charset="0"/>
              </a:defRPr>
            </a:lvl2pPr>
            <a:lvl3pPr marL="1143000" indent="-228600" eaLnBrk="0" hangingPunct="0">
              <a:defRPr sz="900">
                <a:solidFill>
                  <a:schemeClr val="tx1"/>
                </a:solidFill>
                <a:latin typeface="Palatino Linotype" panose="02040502050505030304" pitchFamily="18" charset="0"/>
              </a:defRPr>
            </a:lvl3pPr>
            <a:lvl4pPr marL="1600200" indent="-228600" eaLnBrk="0" hangingPunct="0">
              <a:defRPr sz="900">
                <a:solidFill>
                  <a:schemeClr val="tx1"/>
                </a:solidFill>
                <a:latin typeface="Palatino Linotype" panose="02040502050505030304" pitchFamily="18" charset="0"/>
              </a:defRPr>
            </a:lvl4pPr>
            <a:lvl5pPr marL="2057400" indent="-228600" eaLnBrk="0" hangingPunct="0">
              <a:defRPr sz="900">
                <a:solidFill>
                  <a:schemeClr val="tx1"/>
                </a:solidFill>
                <a:latin typeface="Palatino Linotype" panose="02040502050505030304" pitchFamily="18" charset="0"/>
              </a:defRPr>
            </a:lvl5pPr>
            <a:lvl6pPr marL="2514600" indent="-228600"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eaLnBrk="0" fontAlgn="base" hangingPunct="0">
              <a:spcBef>
                <a:spcPct val="0"/>
              </a:spcBef>
              <a:spcAft>
                <a:spcPct val="0"/>
              </a:spcAft>
              <a:defRPr sz="900">
                <a:solidFill>
                  <a:schemeClr val="tx1"/>
                </a:solidFill>
                <a:latin typeface="Palatino Linotype" panose="02040502050505030304" pitchFamily="18" charset="0"/>
              </a:defRPr>
            </a:lvl9pPr>
          </a:lstStyle>
          <a:p>
            <a:pPr eaLnBrk="1" hangingPunct="1"/>
            <a:endParaRPr lang="en-US" altLang="en-US" dirty="0"/>
          </a:p>
        </p:txBody>
      </p:sp>
      <p:sp>
        <p:nvSpPr>
          <p:cNvPr id="2072" name="Oval 24"/>
          <p:cNvSpPr>
            <a:spLocks noChangeArrowheads="1"/>
          </p:cNvSpPr>
          <p:nvPr/>
        </p:nvSpPr>
        <p:spPr bwMode="auto">
          <a:xfrm>
            <a:off x="2420938" y="1168400"/>
            <a:ext cx="671512" cy="647700"/>
          </a:xfrm>
          <a:prstGeom prst="ellipse">
            <a:avLst/>
          </a:prstGeom>
          <a:solidFill>
            <a:schemeClr val="accent1"/>
          </a:solidFill>
          <a:ln w="9525">
            <a:solidFill>
              <a:schemeClr val="tx1"/>
            </a:solidFill>
            <a:round/>
            <a:headEnd/>
            <a:tailEnd/>
          </a:ln>
        </p:spPr>
        <p:txBody>
          <a:bodyPr wrap="none" anchor="ctr"/>
          <a:lstStyle>
            <a:lvl1pPr eaLnBrk="0" hangingPunct="0">
              <a:defRPr sz="900">
                <a:solidFill>
                  <a:schemeClr val="tx1"/>
                </a:solidFill>
                <a:latin typeface="Palatino Linotype" panose="02040502050505030304" pitchFamily="18" charset="0"/>
              </a:defRPr>
            </a:lvl1pPr>
            <a:lvl2pPr marL="742950" indent="-285750" eaLnBrk="0" hangingPunct="0">
              <a:defRPr sz="900">
                <a:solidFill>
                  <a:schemeClr val="tx1"/>
                </a:solidFill>
                <a:latin typeface="Palatino Linotype" panose="02040502050505030304" pitchFamily="18" charset="0"/>
              </a:defRPr>
            </a:lvl2pPr>
            <a:lvl3pPr marL="1143000" indent="-228600" eaLnBrk="0" hangingPunct="0">
              <a:defRPr sz="900">
                <a:solidFill>
                  <a:schemeClr val="tx1"/>
                </a:solidFill>
                <a:latin typeface="Palatino Linotype" panose="02040502050505030304" pitchFamily="18" charset="0"/>
              </a:defRPr>
            </a:lvl3pPr>
            <a:lvl4pPr marL="1600200" indent="-228600" eaLnBrk="0" hangingPunct="0">
              <a:defRPr sz="900">
                <a:solidFill>
                  <a:schemeClr val="tx1"/>
                </a:solidFill>
                <a:latin typeface="Palatino Linotype" panose="02040502050505030304" pitchFamily="18" charset="0"/>
              </a:defRPr>
            </a:lvl4pPr>
            <a:lvl5pPr marL="2057400" indent="-228600" eaLnBrk="0" hangingPunct="0">
              <a:defRPr sz="900">
                <a:solidFill>
                  <a:schemeClr val="tx1"/>
                </a:solidFill>
                <a:latin typeface="Palatino Linotype" panose="02040502050505030304" pitchFamily="18" charset="0"/>
              </a:defRPr>
            </a:lvl5pPr>
            <a:lvl6pPr marL="2514600" indent="-228600"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eaLnBrk="0" fontAlgn="base" hangingPunct="0">
              <a:spcBef>
                <a:spcPct val="0"/>
              </a:spcBef>
              <a:spcAft>
                <a:spcPct val="0"/>
              </a:spcAft>
              <a:defRPr sz="900">
                <a:solidFill>
                  <a:schemeClr val="tx1"/>
                </a:solidFill>
                <a:latin typeface="Palatino Linotype" panose="02040502050505030304" pitchFamily="18" charset="0"/>
              </a:defRPr>
            </a:lvl9pPr>
          </a:lstStyle>
          <a:p>
            <a:pPr eaLnBrk="1" hangingPunct="1"/>
            <a:endParaRPr lang="en-US" altLang="en-US" dirty="0"/>
          </a:p>
        </p:txBody>
      </p:sp>
      <p:sp>
        <p:nvSpPr>
          <p:cNvPr id="2073" name="Oval 25"/>
          <p:cNvSpPr>
            <a:spLocks noChangeArrowheads="1"/>
          </p:cNvSpPr>
          <p:nvPr/>
        </p:nvSpPr>
        <p:spPr bwMode="auto">
          <a:xfrm>
            <a:off x="2935288" y="1179513"/>
            <a:ext cx="671512" cy="646112"/>
          </a:xfrm>
          <a:prstGeom prst="ellipse">
            <a:avLst/>
          </a:prstGeom>
          <a:solidFill>
            <a:srgbClr val="FF9900"/>
          </a:solidFill>
          <a:ln w="9525">
            <a:solidFill>
              <a:schemeClr val="tx1"/>
            </a:solidFill>
            <a:round/>
            <a:headEnd/>
            <a:tailEnd/>
          </a:ln>
        </p:spPr>
        <p:txBody>
          <a:bodyPr wrap="none" anchor="ctr"/>
          <a:lstStyle>
            <a:lvl1pPr eaLnBrk="0" hangingPunct="0">
              <a:defRPr sz="900">
                <a:solidFill>
                  <a:schemeClr val="tx1"/>
                </a:solidFill>
                <a:latin typeface="Palatino Linotype" panose="02040502050505030304" pitchFamily="18" charset="0"/>
              </a:defRPr>
            </a:lvl1pPr>
            <a:lvl2pPr marL="742950" indent="-285750" eaLnBrk="0" hangingPunct="0">
              <a:defRPr sz="900">
                <a:solidFill>
                  <a:schemeClr val="tx1"/>
                </a:solidFill>
                <a:latin typeface="Palatino Linotype" panose="02040502050505030304" pitchFamily="18" charset="0"/>
              </a:defRPr>
            </a:lvl2pPr>
            <a:lvl3pPr marL="1143000" indent="-228600" eaLnBrk="0" hangingPunct="0">
              <a:defRPr sz="900">
                <a:solidFill>
                  <a:schemeClr val="tx1"/>
                </a:solidFill>
                <a:latin typeface="Palatino Linotype" panose="02040502050505030304" pitchFamily="18" charset="0"/>
              </a:defRPr>
            </a:lvl3pPr>
            <a:lvl4pPr marL="1600200" indent="-228600" eaLnBrk="0" hangingPunct="0">
              <a:defRPr sz="900">
                <a:solidFill>
                  <a:schemeClr val="tx1"/>
                </a:solidFill>
                <a:latin typeface="Palatino Linotype" panose="02040502050505030304" pitchFamily="18" charset="0"/>
              </a:defRPr>
            </a:lvl4pPr>
            <a:lvl5pPr marL="2057400" indent="-228600" eaLnBrk="0" hangingPunct="0">
              <a:defRPr sz="900">
                <a:solidFill>
                  <a:schemeClr val="tx1"/>
                </a:solidFill>
                <a:latin typeface="Palatino Linotype" panose="02040502050505030304" pitchFamily="18" charset="0"/>
              </a:defRPr>
            </a:lvl5pPr>
            <a:lvl6pPr marL="2514600" indent="-228600"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eaLnBrk="0" fontAlgn="base" hangingPunct="0">
              <a:spcBef>
                <a:spcPct val="0"/>
              </a:spcBef>
              <a:spcAft>
                <a:spcPct val="0"/>
              </a:spcAft>
              <a:defRPr sz="900">
                <a:solidFill>
                  <a:schemeClr val="tx1"/>
                </a:solidFill>
                <a:latin typeface="Palatino Linotype" panose="02040502050505030304" pitchFamily="18" charset="0"/>
              </a:defRPr>
            </a:lvl9pPr>
          </a:lstStyle>
          <a:p>
            <a:pPr eaLnBrk="1" hangingPunct="1"/>
            <a:endParaRPr lang="en-US" altLang="en-US" dirty="0"/>
          </a:p>
        </p:txBody>
      </p:sp>
      <p:sp>
        <p:nvSpPr>
          <p:cNvPr id="2074" name="Oval 26"/>
          <p:cNvSpPr>
            <a:spLocks noChangeArrowheads="1"/>
          </p:cNvSpPr>
          <p:nvPr/>
        </p:nvSpPr>
        <p:spPr bwMode="auto">
          <a:xfrm>
            <a:off x="3465513" y="1179513"/>
            <a:ext cx="674687" cy="646112"/>
          </a:xfrm>
          <a:prstGeom prst="ellipse">
            <a:avLst/>
          </a:prstGeom>
          <a:solidFill>
            <a:srgbClr val="FFCC99"/>
          </a:solidFill>
          <a:ln w="9525">
            <a:solidFill>
              <a:schemeClr val="tx1"/>
            </a:solidFill>
            <a:round/>
            <a:headEnd/>
            <a:tailEnd/>
          </a:ln>
        </p:spPr>
        <p:txBody>
          <a:bodyPr wrap="none" anchor="ctr"/>
          <a:lstStyle>
            <a:lvl1pPr eaLnBrk="0" hangingPunct="0">
              <a:defRPr sz="900">
                <a:solidFill>
                  <a:schemeClr val="tx1"/>
                </a:solidFill>
                <a:latin typeface="Palatino Linotype" panose="02040502050505030304" pitchFamily="18" charset="0"/>
              </a:defRPr>
            </a:lvl1pPr>
            <a:lvl2pPr marL="742950" indent="-285750" eaLnBrk="0" hangingPunct="0">
              <a:defRPr sz="900">
                <a:solidFill>
                  <a:schemeClr val="tx1"/>
                </a:solidFill>
                <a:latin typeface="Palatino Linotype" panose="02040502050505030304" pitchFamily="18" charset="0"/>
              </a:defRPr>
            </a:lvl2pPr>
            <a:lvl3pPr marL="1143000" indent="-228600" eaLnBrk="0" hangingPunct="0">
              <a:defRPr sz="900">
                <a:solidFill>
                  <a:schemeClr val="tx1"/>
                </a:solidFill>
                <a:latin typeface="Palatino Linotype" panose="02040502050505030304" pitchFamily="18" charset="0"/>
              </a:defRPr>
            </a:lvl3pPr>
            <a:lvl4pPr marL="1600200" indent="-228600" eaLnBrk="0" hangingPunct="0">
              <a:defRPr sz="900">
                <a:solidFill>
                  <a:schemeClr val="tx1"/>
                </a:solidFill>
                <a:latin typeface="Palatino Linotype" panose="02040502050505030304" pitchFamily="18" charset="0"/>
              </a:defRPr>
            </a:lvl4pPr>
            <a:lvl5pPr marL="2057400" indent="-228600" eaLnBrk="0" hangingPunct="0">
              <a:defRPr sz="900">
                <a:solidFill>
                  <a:schemeClr val="tx1"/>
                </a:solidFill>
                <a:latin typeface="Palatino Linotype" panose="02040502050505030304" pitchFamily="18" charset="0"/>
              </a:defRPr>
            </a:lvl5pPr>
            <a:lvl6pPr marL="2514600" indent="-228600"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eaLnBrk="0" fontAlgn="base" hangingPunct="0">
              <a:spcBef>
                <a:spcPct val="0"/>
              </a:spcBef>
              <a:spcAft>
                <a:spcPct val="0"/>
              </a:spcAft>
              <a:defRPr sz="900">
                <a:solidFill>
                  <a:schemeClr val="tx1"/>
                </a:solidFill>
                <a:latin typeface="Palatino Linotype" panose="02040502050505030304" pitchFamily="18" charset="0"/>
              </a:defRPr>
            </a:lvl9pPr>
          </a:lstStyle>
          <a:p>
            <a:pPr eaLnBrk="1" hangingPunct="1"/>
            <a:endParaRPr lang="en-US" altLang="en-US" dirty="0"/>
          </a:p>
        </p:txBody>
      </p:sp>
      <p:sp>
        <p:nvSpPr>
          <p:cNvPr id="2075" name="Oval 27"/>
          <p:cNvSpPr>
            <a:spLocks noChangeArrowheads="1"/>
          </p:cNvSpPr>
          <p:nvPr/>
        </p:nvSpPr>
        <p:spPr bwMode="auto">
          <a:xfrm>
            <a:off x="4191000" y="1173163"/>
            <a:ext cx="673100" cy="646112"/>
          </a:xfrm>
          <a:prstGeom prst="ellipse">
            <a:avLst/>
          </a:prstGeom>
          <a:solidFill>
            <a:srgbClr val="CCFFFF"/>
          </a:solidFill>
          <a:ln w="9525">
            <a:solidFill>
              <a:schemeClr val="tx1"/>
            </a:solidFill>
            <a:round/>
            <a:headEnd/>
            <a:tailEnd/>
          </a:ln>
        </p:spPr>
        <p:txBody>
          <a:bodyPr wrap="none" anchor="ctr"/>
          <a:lstStyle>
            <a:lvl1pPr eaLnBrk="0" hangingPunct="0">
              <a:defRPr sz="900">
                <a:solidFill>
                  <a:schemeClr val="tx1"/>
                </a:solidFill>
                <a:latin typeface="Palatino Linotype" panose="02040502050505030304" pitchFamily="18" charset="0"/>
              </a:defRPr>
            </a:lvl1pPr>
            <a:lvl2pPr marL="742950" indent="-285750" eaLnBrk="0" hangingPunct="0">
              <a:defRPr sz="900">
                <a:solidFill>
                  <a:schemeClr val="tx1"/>
                </a:solidFill>
                <a:latin typeface="Palatino Linotype" panose="02040502050505030304" pitchFamily="18" charset="0"/>
              </a:defRPr>
            </a:lvl2pPr>
            <a:lvl3pPr marL="1143000" indent="-228600" eaLnBrk="0" hangingPunct="0">
              <a:defRPr sz="900">
                <a:solidFill>
                  <a:schemeClr val="tx1"/>
                </a:solidFill>
                <a:latin typeface="Palatino Linotype" panose="02040502050505030304" pitchFamily="18" charset="0"/>
              </a:defRPr>
            </a:lvl3pPr>
            <a:lvl4pPr marL="1600200" indent="-228600" eaLnBrk="0" hangingPunct="0">
              <a:defRPr sz="900">
                <a:solidFill>
                  <a:schemeClr val="tx1"/>
                </a:solidFill>
                <a:latin typeface="Palatino Linotype" panose="02040502050505030304" pitchFamily="18" charset="0"/>
              </a:defRPr>
            </a:lvl4pPr>
            <a:lvl5pPr marL="2057400" indent="-228600" eaLnBrk="0" hangingPunct="0">
              <a:defRPr sz="900">
                <a:solidFill>
                  <a:schemeClr val="tx1"/>
                </a:solidFill>
                <a:latin typeface="Palatino Linotype" panose="02040502050505030304" pitchFamily="18" charset="0"/>
              </a:defRPr>
            </a:lvl5pPr>
            <a:lvl6pPr marL="2514600" indent="-228600"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eaLnBrk="0" fontAlgn="base" hangingPunct="0">
              <a:spcBef>
                <a:spcPct val="0"/>
              </a:spcBef>
              <a:spcAft>
                <a:spcPct val="0"/>
              </a:spcAft>
              <a:defRPr sz="900">
                <a:solidFill>
                  <a:schemeClr val="tx1"/>
                </a:solidFill>
                <a:latin typeface="Palatino Linotype" panose="02040502050505030304" pitchFamily="18" charset="0"/>
              </a:defRPr>
            </a:lvl9pPr>
          </a:lstStyle>
          <a:p>
            <a:pPr eaLnBrk="1" hangingPunct="1"/>
            <a:endParaRPr lang="en-US" altLang="en-US" dirty="0"/>
          </a:p>
        </p:txBody>
      </p:sp>
      <p:sp>
        <p:nvSpPr>
          <p:cNvPr id="2076" name="Oval 28"/>
          <p:cNvSpPr>
            <a:spLocks noChangeArrowheads="1"/>
          </p:cNvSpPr>
          <p:nvPr/>
        </p:nvSpPr>
        <p:spPr bwMode="auto">
          <a:xfrm>
            <a:off x="4722813" y="1173163"/>
            <a:ext cx="671512" cy="646112"/>
          </a:xfrm>
          <a:prstGeom prst="ellipse">
            <a:avLst/>
          </a:prstGeom>
          <a:solidFill>
            <a:srgbClr val="CCFF66"/>
          </a:solidFill>
          <a:ln w="9525">
            <a:solidFill>
              <a:schemeClr val="tx1"/>
            </a:solidFill>
            <a:round/>
            <a:headEnd/>
            <a:tailEnd/>
          </a:ln>
        </p:spPr>
        <p:txBody>
          <a:bodyPr wrap="none" anchor="ctr"/>
          <a:lstStyle>
            <a:lvl1pPr eaLnBrk="0" hangingPunct="0">
              <a:defRPr sz="900">
                <a:solidFill>
                  <a:schemeClr val="tx1"/>
                </a:solidFill>
                <a:latin typeface="Palatino Linotype" panose="02040502050505030304" pitchFamily="18" charset="0"/>
              </a:defRPr>
            </a:lvl1pPr>
            <a:lvl2pPr marL="742950" indent="-285750" eaLnBrk="0" hangingPunct="0">
              <a:defRPr sz="900">
                <a:solidFill>
                  <a:schemeClr val="tx1"/>
                </a:solidFill>
                <a:latin typeface="Palatino Linotype" panose="02040502050505030304" pitchFamily="18" charset="0"/>
              </a:defRPr>
            </a:lvl2pPr>
            <a:lvl3pPr marL="1143000" indent="-228600" eaLnBrk="0" hangingPunct="0">
              <a:defRPr sz="900">
                <a:solidFill>
                  <a:schemeClr val="tx1"/>
                </a:solidFill>
                <a:latin typeface="Palatino Linotype" panose="02040502050505030304" pitchFamily="18" charset="0"/>
              </a:defRPr>
            </a:lvl3pPr>
            <a:lvl4pPr marL="1600200" indent="-228600" eaLnBrk="0" hangingPunct="0">
              <a:defRPr sz="900">
                <a:solidFill>
                  <a:schemeClr val="tx1"/>
                </a:solidFill>
                <a:latin typeface="Palatino Linotype" panose="02040502050505030304" pitchFamily="18" charset="0"/>
              </a:defRPr>
            </a:lvl4pPr>
            <a:lvl5pPr marL="2057400" indent="-228600" eaLnBrk="0" hangingPunct="0">
              <a:defRPr sz="900">
                <a:solidFill>
                  <a:schemeClr val="tx1"/>
                </a:solidFill>
                <a:latin typeface="Palatino Linotype" panose="02040502050505030304" pitchFamily="18" charset="0"/>
              </a:defRPr>
            </a:lvl5pPr>
            <a:lvl6pPr marL="2514600" indent="-228600"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eaLnBrk="0" fontAlgn="base" hangingPunct="0">
              <a:spcBef>
                <a:spcPct val="0"/>
              </a:spcBef>
              <a:spcAft>
                <a:spcPct val="0"/>
              </a:spcAft>
              <a:defRPr sz="900">
                <a:solidFill>
                  <a:schemeClr val="tx1"/>
                </a:solidFill>
                <a:latin typeface="Palatino Linotype" panose="02040502050505030304" pitchFamily="18" charset="0"/>
              </a:defRPr>
            </a:lvl9pPr>
          </a:lstStyle>
          <a:p>
            <a:pPr eaLnBrk="1" hangingPunct="1"/>
            <a:endParaRPr lang="en-US" altLang="en-US" dirty="0"/>
          </a:p>
        </p:txBody>
      </p:sp>
      <p:sp>
        <p:nvSpPr>
          <p:cNvPr id="2077" name="Oval 29"/>
          <p:cNvSpPr>
            <a:spLocks noChangeArrowheads="1"/>
          </p:cNvSpPr>
          <p:nvPr/>
        </p:nvSpPr>
        <p:spPr bwMode="auto">
          <a:xfrm>
            <a:off x="5253038" y="1182688"/>
            <a:ext cx="673100" cy="646112"/>
          </a:xfrm>
          <a:prstGeom prst="ellipse">
            <a:avLst/>
          </a:prstGeom>
          <a:solidFill>
            <a:srgbClr val="FFCC99"/>
          </a:solidFill>
          <a:ln w="9525">
            <a:solidFill>
              <a:schemeClr val="tx1"/>
            </a:solidFill>
            <a:round/>
            <a:headEnd/>
            <a:tailEnd/>
          </a:ln>
        </p:spPr>
        <p:txBody>
          <a:bodyPr wrap="none" anchor="ctr"/>
          <a:lstStyle>
            <a:lvl1pPr eaLnBrk="0" hangingPunct="0">
              <a:defRPr sz="900">
                <a:solidFill>
                  <a:schemeClr val="tx1"/>
                </a:solidFill>
                <a:latin typeface="Palatino Linotype" panose="02040502050505030304" pitchFamily="18" charset="0"/>
              </a:defRPr>
            </a:lvl1pPr>
            <a:lvl2pPr marL="742950" indent="-285750" eaLnBrk="0" hangingPunct="0">
              <a:defRPr sz="900">
                <a:solidFill>
                  <a:schemeClr val="tx1"/>
                </a:solidFill>
                <a:latin typeface="Palatino Linotype" panose="02040502050505030304" pitchFamily="18" charset="0"/>
              </a:defRPr>
            </a:lvl2pPr>
            <a:lvl3pPr marL="1143000" indent="-228600" eaLnBrk="0" hangingPunct="0">
              <a:defRPr sz="900">
                <a:solidFill>
                  <a:schemeClr val="tx1"/>
                </a:solidFill>
                <a:latin typeface="Palatino Linotype" panose="02040502050505030304" pitchFamily="18" charset="0"/>
              </a:defRPr>
            </a:lvl3pPr>
            <a:lvl4pPr marL="1600200" indent="-228600" eaLnBrk="0" hangingPunct="0">
              <a:defRPr sz="900">
                <a:solidFill>
                  <a:schemeClr val="tx1"/>
                </a:solidFill>
                <a:latin typeface="Palatino Linotype" panose="02040502050505030304" pitchFamily="18" charset="0"/>
              </a:defRPr>
            </a:lvl4pPr>
            <a:lvl5pPr marL="2057400" indent="-228600" eaLnBrk="0" hangingPunct="0">
              <a:defRPr sz="900">
                <a:solidFill>
                  <a:schemeClr val="tx1"/>
                </a:solidFill>
                <a:latin typeface="Palatino Linotype" panose="02040502050505030304" pitchFamily="18" charset="0"/>
              </a:defRPr>
            </a:lvl5pPr>
            <a:lvl6pPr marL="2514600" indent="-228600"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eaLnBrk="0" fontAlgn="base" hangingPunct="0">
              <a:spcBef>
                <a:spcPct val="0"/>
              </a:spcBef>
              <a:spcAft>
                <a:spcPct val="0"/>
              </a:spcAft>
              <a:defRPr sz="900">
                <a:solidFill>
                  <a:schemeClr val="tx1"/>
                </a:solidFill>
                <a:latin typeface="Palatino Linotype" panose="02040502050505030304" pitchFamily="18" charset="0"/>
              </a:defRPr>
            </a:lvl9pPr>
          </a:lstStyle>
          <a:p>
            <a:pPr eaLnBrk="1" hangingPunct="1"/>
            <a:endParaRPr lang="en-US" altLang="en-US" dirty="0"/>
          </a:p>
        </p:txBody>
      </p:sp>
      <p:sp>
        <p:nvSpPr>
          <p:cNvPr id="2078" name="Oval 30"/>
          <p:cNvSpPr>
            <a:spLocks noChangeArrowheads="1"/>
          </p:cNvSpPr>
          <p:nvPr/>
        </p:nvSpPr>
        <p:spPr bwMode="auto">
          <a:xfrm>
            <a:off x="5772150" y="1173163"/>
            <a:ext cx="674688" cy="646112"/>
          </a:xfrm>
          <a:prstGeom prst="ellipse">
            <a:avLst/>
          </a:prstGeom>
          <a:solidFill>
            <a:srgbClr val="CCECFF"/>
          </a:solidFill>
          <a:ln w="9525">
            <a:solidFill>
              <a:schemeClr val="tx1"/>
            </a:solidFill>
            <a:round/>
            <a:headEnd/>
            <a:tailEnd/>
          </a:ln>
        </p:spPr>
        <p:txBody>
          <a:bodyPr wrap="none" anchor="ctr"/>
          <a:lstStyle>
            <a:lvl1pPr eaLnBrk="0" hangingPunct="0">
              <a:defRPr sz="900">
                <a:solidFill>
                  <a:schemeClr val="tx1"/>
                </a:solidFill>
                <a:latin typeface="Palatino Linotype" panose="02040502050505030304" pitchFamily="18" charset="0"/>
              </a:defRPr>
            </a:lvl1pPr>
            <a:lvl2pPr marL="742950" indent="-285750" eaLnBrk="0" hangingPunct="0">
              <a:defRPr sz="900">
                <a:solidFill>
                  <a:schemeClr val="tx1"/>
                </a:solidFill>
                <a:latin typeface="Palatino Linotype" panose="02040502050505030304" pitchFamily="18" charset="0"/>
              </a:defRPr>
            </a:lvl2pPr>
            <a:lvl3pPr marL="1143000" indent="-228600" eaLnBrk="0" hangingPunct="0">
              <a:defRPr sz="900">
                <a:solidFill>
                  <a:schemeClr val="tx1"/>
                </a:solidFill>
                <a:latin typeface="Palatino Linotype" panose="02040502050505030304" pitchFamily="18" charset="0"/>
              </a:defRPr>
            </a:lvl3pPr>
            <a:lvl4pPr marL="1600200" indent="-228600" eaLnBrk="0" hangingPunct="0">
              <a:defRPr sz="900">
                <a:solidFill>
                  <a:schemeClr val="tx1"/>
                </a:solidFill>
                <a:latin typeface="Palatino Linotype" panose="02040502050505030304" pitchFamily="18" charset="0"/>
              </a:defRPr>
            </a:lvl4pPr>
            <a:lvl5pPr marL="2057400" indent="-228600" eaLnBrk="0" hangingPunct="0">
              <a:defRPr sz="900">
                <a:solidFill>
                  <a:schemeClr val="tx1"/>
                </a:solidFill>
                <a:latin typeface="Palatino Linotype" panose="02040502050505030304" pitchFamily="18" charset="0"/>
              </a:defRPr>
            </a:lvl5pPr>
            <a:lvl6pPr marL="2514600" indent="-228600"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eaLnBrk="0" fontAlgn="base" hangingPunct="0">
              <a:spcBef>
                <a:spcPct val="0"/>
              </a:spcBef>
              <a:spcAft>
                <a:spcPct val="0"/>
              </a:spcAft>
              <a:defRPr sz="900">
                <a:solidFill>
                  <a:schemeClr val="tx1"/>
                </a:solidFill>
                <a:latin typeface="Palatino Linotype" panose="02040502050505030304" pitchFamily="18" charset="0"/>
              </a:defRPr>
            </a:lvl9pPr>
          </a:lstStyle>
          <a:p>
            <a:pPr eaLnBrk="1" hangingPunct="1"/>
            <a:endParaRPr lang="en-US" altLang="en-US" dirty="0"/>
          </a:p>
        </p:txBody>
      </p:sp>
      <p:sp>
        <p:nvSpPr>
          <p:cNvPr id="2079" name="Oval 31"/>
          <p:cNvSpPr>
            <a:spLocks noChangeArrowheads="1"/>
          </p:cNvSpPr>
          <p:nvPr/>
        </p:nvSpPr>
        <p:spPr bwMode="auto">
          <a:xfrm>
            <a:off x="6307138" y="1173163"/>
            <a:ext cx="671512" cy="646112"/>
          </a:xfrm>
          <a:prstGeom prst="ellipse">
            <a:avLst/>
          </a:prstGeom>
          <a:solidFill>
            <a:srgbClr val="99FF99"/>
          </a:solidFill>
          <a:ln w="9525">
            <a:solidFill>
              <a:schemeClr val="tx1"/>
            </a:solidFill>
            <a:round/>
            <a:headEnd/>
            <a:tailEnd/>
          </a:ln>
        </p:spPr>
        <p:txBody>
          <a:bodyPr wrap="none" anchor="ctr"/>
          <a:lstStyle>
            <a:lvl1pPr eaLnBrk="0" hangingPunct="0">
              <a:defRPr sz="900">
                <a:solidFill>
                  <a:schemeClr val="tx1"/>
                </a:solidFill>
                <a:latin typeface="Palatino Linotype" panose="02040502050505030304" pitchFamily="18" charset="0"/>
              </a:defRPr>
            </a:lvl1pPr>
            <a:lvl2pPr marL="742950" indent="-285750" eaLnBrk="0" hangingPunct="0">
              <a:defRPr sz="900">
                <a:solidFill>
                  <a:schemeClr val="tx1"/>
                </a:solidFill>
                <a:latin typeface="Palatino Linotype" panose="02040502050505030304" pitchFamily="18" charset="0"/>
              </a:defRPr>
            </a:lvl2pPr>
            <a:lvl3pPr marL="1143000" indent="-228600" eaLnBrk="0" hangingPunct="0">
              <a:defRPr sz="900">
                <a:solidFill>
                  <a:schemeClr val="tx1"/>
                </a:solidFill>
                <a:latin typeface="Palatino Linotype" panose="02040502050505030304" pitchFamily="18" charset="0"/>
              </a:defRPr>
            </a:lvl3pPr>
            <a:lvl4pPr marL="1600200" indent="-228600" eaLnBrk="0" hangingPunct="0">
              <a:defRPr sz="900">
                <a:solidFill>
                  <a:schemeClr val="tx1"/>
                </a:solidFill>
                <a:latin typeface="Palatino Linotype" panose="02040502050505030304" pitchFamily="18" charset="0"/>
              </a:defRPr>
            </a:lvl4pPr>
            <a:lvl5pPr marL="2057400" indent="-228600" eaLnBrk="0" hangingPunct="0">
              <a:defRPr sz="900">
                <a:solidFill>
                  <a:schemeClr val="tx1"/>
                </a:solidFill>
                <a:latin typeface="Palatino Linotype" panose="02040502050505030304" pitchFamily="18" charset="0"/>
              </a:defRPr>
            </a:lvl5pPr>
            <a:lvl6pPr marL="2514600" indent="-228600"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eaLnBrk="0" fontAlgn="base" hangingPunct="0">
              <a:spcBef>
                <a:spcPct val="0"/>
              </a:spcBef>
              <a:spcAft>
                <a:spcPct val="0"/>
              </a:spcAft>
              <a:defRPr sz="900">
                <a:solidFill>
                  <a:schemeClr val="tx1"/>
                </a:solidFill>
                <a:latin typeface="Palatino Linotype" panose="02040502050505030304" pitchFamily="18" charset="0"/>
              </a:defRPr>
            </a:lvl9pPr>
          </a:lstStyle>
          <a:p>
            <a:pPr eaLnBrk="1" hangingPunct="1"/>
            <a:endParaRPr lang="en-US" altLang="en-US" dirty="0"/>
          </a:p>
        </p:txBody>
      </p:sp>
      <p:sp>
        <p:nvSpPr>
          <p:cNvPr id="2080" name="Oval 32"/>
          <p:cNvSpPr>
            <a:spLocks noChangeArrowheads="1"/>
          </p:cNvSpPr>
          <p:nvPr/>
        </p:nvSpPr>
        <p:spPr bwMode="auto">
          <a:xfrm>
            <a:off x="6791325" y="1177925"/>
            <a:ext cx="671513" cy="646113"/>
          </a:xfrm>
          <a:prstGeom prst="ellipse">
            <a:avLst/>
          </a:prstGeom>
          <a:solidFill>
            <a:srgbClr val="FFCC66"/>
          </a:solidFill>
          <a:ln w="9525">
            <a:solidFill>
              <a:schemeClr val="tx1"/>
            </a:solidFill>
            <a:round/>
            <a:headEnd/>
            <a:tailEnd/>
          </a:ln>
        </p:spPr>
        <p:txBody>
          <a:bodyPr wrap="none" anchor="ctr"/>
          <a:lstStyle>
            <a:lvl1pPr eaLnBrk="0" hangingPunct="0">
              <a:defRPr sz="900">
                <a:solidFill>
                  <a:schemeClr val="tx1"/>
                </a:solidFill>
                <a:latin typeface="Palatino Linotype" panose="02040502050505030304" pitchFamily="18" charset="0"/>
              </a:defRPr>
            </a:lvl1pPr>
            <a:lvl2pPr marL="742950" indent="-285750" eaLnBrk="0" hangingPunct="0">
              <a:defRPr sz="900">
                <a:solidFill>
                  <a:schemeClr val="tx1"/>
                </a:solidFill>
                <a:latin typeface="Palatino Linotype" panose="02040502050505030304" pitchFamily="18" charset="0"/>
              </a:defRPr>
            </a:lvl2pPr>
            <a:lvl3pPr marL="1143000" indent="-228600" eaLnBrk="0" hangingPunct="0">
              <a:defRPr sz="900">
                <a:solidFill>
                  <a:schemeClr val="tx1"/>
                </a:solidFill>
                <a:latin typeface="Palatino Linotype" panose="02040502050505030304" pitchFamily="18" charset="0"/>
              </a:defRPr>
            </a:lvl3pPr>
            <a:lvl4pPr marL="1600200" indent="-228600" eaLnBrk="0" hangingPunct="0">
              <a:defRPr sz="900">
                <a:solidFill>
                  <a:schemeClr val="tx1"/>
                </a:solidFill>
                <a:latin typeface="Palatino Linotype" panose="02040502050505030304" pitchFamily="18" charset="0"/>
              </a:defRPr>
            </a:lvl4pPr>
            <a:lvl5pPr marL="2057400" indent="-228600" eaLnBrk="0" hangingPunct="0">
              <a:defRPr sz="900">
                <a:solidFill>
                  <a:schemeClr val="tx1"/>
                </a:solidFill>
                <a:latin typeface="Palatino Linotype" panose="02040502050505030304" pitchFamily="18" charset="0"/>
              </a:defRPr>
            </a:lvl5pPr>
            <a:lvl6pPr marL="2514600" indent="-228600"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eaLnBrk="0" fontAlgn="base" hangingPunct="0">
              <a:spcBef>
                <a:spcPct val="0"/>
              </a:spcBef>
              <a:spcAft>
                <a:spcPct val="0"/>
              </a:spcAft>
              <a:defRPr sz="900">
                <a:solidFill>
                  <a:schemeClr val="tx1"/>
                </a:solidFill>
                <a:latin typeface="Palatino Linotype" panose="02040502050505030304" pitchFamily="18" charset="0"/>
              </a:defRPr>
            </a:lvl9pPr>
          </a:lstStyle>
          <a:p>
            <a:pPr eaLnBrk="1" hangingPunct="1"/>
            <a:endParaRPr lang="en-US" altLang="en-US" dirty="0"/>
          </a:p>
        </p:txBody>
      </p:sp>
      <p:sp>
        <p:nvSpPr>
          <p:cNvPr id="2081" name="Oval 33"/>
          <p:cNvSpPr>
            <a:spLocks noChangeArrowheads="1"/>
          </p:cNvSpPr>
          <p:nvPr/>
        </p:nvSpPr>
        <p:spPr bwMode="auto">
          <a:xfrm>
            <a:off x="7372350" y="1173163"/>
            <a:ext cx="673100" cy="646112"/>
          </a:xfrm>
          <a:prstGeom prst="ellipse">
            <a:avLst/>
          </a:prstGeom>
          <a:solidFill>
            <a:schemeClr val="tx1"/>
          </a:solidFill>
          <a:ln w="9525">
            <a:solidFill>
              <a:schemeClr val="tx1"/>
            </a:solidFill>
            <a:round/>
            <a:headEnd/>
            <a:tailEnd/>
          </a:ln>
        </p:spPr>
        <p:txBody>
          <a:bodyPr wrap="none" anchor="ctr"/>
          <a:lstStyle>
            <a:lvl1pPr eaLnBrk="0" hangingPunct="0">
              <a:defRPr sz="900">
                <a:solidFill>
                  <a:schemeClr val="tx1"/>
                </a:solidFill>
                <a:latin typeface="Palatino Linotype" panose="02040502050505030304" pitchFamily="18" charset="0"/>
              </a:defRPr>
            </a:lvl1pPr>
            <a:lvl2pPr marL="742950" indent="-285750" eaLnBrk="0" hangingPunct="0">
              <a:defRPr sz="900">
                <a:solidFill>
                  <a:schemeClr val="tx1"/>
                </a:solidFill>
                <a:latin typeface="Palatino Linotype" panose="02040502050505030304" pitchFamily="18" charset="0"/>
              </a:defRPr>
            </a:lvl2pPr>
            <a:lvl3pPr marL="1143000" indent="-228600" eaLnBrk="0" hangingPunct="0">
              <a:defRPr sz="900">
                <a:solidFill>
                  <a:schemeClr val="tx1"/>
                </a:solidFill>
                <a:latin typeface="Palatino Linotype" panose="02040502050505030304" pitchFamily="18" charset="0"/>
              </a:defRPr>
            </a:lvl3pPr>
            <a:lvl4pPr marL="1600200" indent="-228600" eaLnBrk="0" hangingPunct="0">
              <a:defRPr sz="900">
                <a:solidFill>
                  <a:schemeClr val="tx1"/>
                </a:solidFill>
                <a:latin typeface="Palatino Linotype" panose="02040502050505030304" pitchFamily="18" charset="0"/>
              </a:defRPr>
            </a:lvl4pPr>
            <a:lvl5pPr marL="2057400" indent="-228600" eaLnBrk="0" hangingPunct="0">
              <a:defRPr sz="900">
                <a:solidFill>
                  <a:schemeClr val="tx1"/>
                </a:solidFill>
                <a:latin typeface="Palatino Linotype" panose="02040502050505030304" pitchFamily="18" charset="0"/>
              </a:defRPr>
            </a:lvl5pPr>
            <a:lvl6pPr marL="2514600" indent="-228600"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eaLnBrk="0" fontAlgn="base" hangingPunct="0">
              <a:spcBef>
                <a:spcPct val="0"/>
              </a:spcBef>
              <a:spcAft>
                <a:spcPct val="0"/>
              </a:spcAft>
              <a:defRPr sz="900">
                <a:solidFill>
                  <a:schemeClr val="tx1"/>
                </a:solidFill>
                <a:latin typeface="Palatino Linotype" panose="02040502050505030304" pitchFamily="18" charset="0"/>
              </a:defRPr>
            </a:lvl9pPr>
          </a:lstStyle>
          <a:p>
            <a:pPr eaLnBrk="1" hangingPunct="1"/>
            <a:endParaRPr lang="en-US" altLang="en-US" dirty="0"/>
          </a:p>
        </p:txBody>
      </p:sp>
      <p:sp>
        <p:nvSpPr>
          <p:cNvPr id="2082" name="Oval 34"/>
          <p:cNvSpPr>
            <a:spLocks noChangeArrowheads="1"/>
          </p:cNvSpPr>
          <p:nvPr/>
        </p:nvSpPr>
        <p:spPr bwMode="auto">
          <a:xfrm>
            <a:off x="8074025" y="1162050"/>
            <a:ext cx="673100" cy="646113"/>
          </a:xfrm>
          <a:prstGeom prst="ellipse">
            <a:avLst/>
          </a:prstGeom>
          <a:solidFill>
            <a:srgbClr val="FFFFCC"/>
          </a:solidFill>
          <a:ln w="9525">
            <a:solidFill>
              <a:schemeClr val="tx1"/>
            </a:solidFill>
            <a:round/>
            <a:headEnd/>
            <a:tailEnd/>
          </a:ln>
        </p:spPr>
        <p:txBody>
          <a:bodyPr wrap="none" anchor="ctr"/>
          <a:lstStyle>
            <a:lvl1pPr eaLnBrk="0" hangingPunct="0">
              <a:defRPr sz="900">
                <a:solidFill>
                  <a:schemeClr val="tx1"/>
                </a:solidFill>
                <a:latin typeface="Palatino Linotype" panose="02040502050505030304" pitchFamily="18" charset="0"/>
              </a:defRPr>
            </a:lvl1pPr>
            <a:lvl2pPr marL="742950" indent="-285750" eaLnBrk="0" hangingPunct="0">
              <a:defRPr sz="900">
                <a:solidFill>
                  <a:schemeClr val="tx1"/>
                </a:solidFill>
                <a:latin typeface="Palatino Linotype" panose="02040502050505030304" pitchFamily="18" charset="0"/>
              </a:defRPr>
            </a:lvl2pPr>
            <a:lvl3pPr marL="1143000" indent="-228600" eaLnBrk="0" hangingPunct="0">
              <a:defRPr sz="900">
                <a:solidFill>
                  <a:schemeClr val="tx1"/>
                </a:solidFill>
                <a:latin typeface="Palatino Linotype" panose="02040502050505030304" pitchFamily="18" charset="0"/>
              </a:defRPr>
            </a:lvl3pPr>
            <a:lvl4pPr marL="1600200" indent="-228600" eaLnBrk="0" hangingPunct="0">
              <a:defRPr sz="900">
                <a:solidFill>
                  <a:schemeClr val="tx1"/>
                </a:solidFill>
                <a:latin typeface="Palatino Linotype" panose="02040502050505030304" pitchFamily="18" charset="0"/>
              </a:defRPr>
            </a:lvl4pPr>
            <a:lvl5pPr marL="2057400" indent="-228600" eaLnBrk="0" hangingPunct="0">
              <a:defRPr sz="900">
                <a:solidFill>
                  <a:schemeClr val="tx1"/>
                </a:solidFill>
                <a:latin typeface="Palatino Linotype" panose="02040502050505030304" pitchFamily="18" charset="0"/>
              </a:defRPr>
            </a:lvl5pPr>
            <a:lvl6pPr marL="2514600" indent="-228600"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eaLnBrk="0" fontAlgn="base" hangingPunct="0">
              <a:spcBef>
                <a:spcPct val="0"/>
              </a:spcBef>
              <a:spcAft>
                <a:spcPct val="0"/>
              </a:spcAft>
              <a:defRPr sz="900">
                <a:solidFill>
                  <a:schemeClr val="tx1"/>
                </a:solidFill>
                <a:latin typeface="Palatino Linotype" panose="02040502050505030304" pitchFamily="18" charset="0"/>
              </a:defRPr>
            </a:lvl9pPr>
          </a:lstStyle>
          <a:p>
            <a:pPr eaLnBrk="1" hangingPunct="1"/>
            <a:endParaRPr lang="en-US" altLang="en-US" dirty="0"/>
          </a:p>
        </p:txBody>
      </p:sp>
      <p:graphicFrame>
        <p:nvGraphicFramePr>
          <p:cNvPr id="2085" name="Object 37"/>
          <p:cNvGraphicFramePr>
            <a:graphicFrameLocks noChangeAspect="1"/>
          </p:cNvGraphicFramePr>
          <p:nvPr/>
        </p:nvGraphicFramePr>
        <p:xfrm>
          <a:off x="130175" y="387350"/>
          <a:ext cx="106363" cy="87313"/>
        </p:xfrm>
        <a:graphic>
          <a:graphicData uri="http://schemas.openxmlformats.org/presentationml/2006/ole">
            <mc:AlternateContent xmlns:mc="http://schemas.openxmlformats.org/markup-compatibility/2006">
              <mc:Choice xmlns:v="urn:schemas-microsoft-com:vml" Requires="v">
                <p:oleObj spid="_x0000_s46803" name="Clip" r:id="rId4" imgW="4582440" imgH="3316680" progId="">
                  <p:embed/>
                </p:oleObj>
              </mc:Choice>
              <mc:Fallback>
                <p:oleObj name="Clip" r:id="rId4" imgW="4582440" imgH="3316680" progId="">
                  <p:embed/>
                  <p:pic>
                    <p:nvPicPr>
                      <p:cNvPr id="0" name="Object 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175" y="387350"/>
                        <a:ext cx="106363" cy="87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86" name="Object 38"/>
          <p:cNvGraphicFramePr>
            <a:graphicFrameLocks noChangeAspect="1"/>
          </p:cNvGraphicFramePr>
          <p:nvPr/>
        </p:nvGraphicFramePr>
        <p:xfrm>
          <a:off x="123825" y="496888"/>
          <a:ext cx="119063" cy="128587"/>
        </p:xfrm>
        <a:graphic>
          <a:graphicData uri="http://schemas.openxmlformats.org/presentationml/2006/ole">
            <mc:AlternateContent xmlns:mc="http://schemas.openxmlformats.org/markup-compatibility/2006">
              <mc:Choice xmlns:v="urn:schemas-microsoft-com:vml" Requires="v">
                <p:oleObj spid="_x0000_s46804" name="Clip" r:id="rId6" imgW="3319560" imgH="3468960" progId="">
                  <p:embed/>
                </p:oleObj>
              </mc:Choice>
              <mc:Fallback>
                <p:oleObj name="Clip" r:id="rId6" imgW="3319560" imgH="3468960" progId="">
                  <p:embed/>
                  <p:pic>
                    <p:nvPicPr>
                      <p:cNvPr id="0" name="Object 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3825" y="496888"/>
                        <a:ext cx="119063" cy="12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87" name="Oval 39"/>
          <p:cNvSpPr>
            <a:spLocks noChangeArrowheads="1"/>
          </p:cNvSpPr>
          <p:nvPr/>
        </p:nvSpPr>
        <p:spPr bwMode="auto">
          <a:xfrm>
            <a:off x="149225" y="257175"/>
            <a:ext cx="82550" cy="82550"/>
          </a:xfrm>
          <a:prstGeom prst="ellipse">
            <a:avLst/>
          </a:prstGeom>
          <a:solidFill>
            <a:schemeClr val="tx1"/>
          </a:solidFill>
          <a:ln w="9525">
            <a:solidFill>
              <a:schemeClr val="tx1"/>
            </a:solidFill>
            <a:round/>
            <a:headEnd/>
            <a:tailEnd/>
          </a:ln>
        </p:spPr>
        <p:txBody>
          <a:bodyPr wrap="none" anchor="ctr"/>
          <a:lstStyle>
            <a:lvl1pPr eaLnBrk="0" hangingPunct="0">
              <a:defRPr sz="900">
                <a:solidFill>
                  <a:schemeClr val="tx1"/>
                </a:solidFill>
                <a:latin typeface="Palatino Linotype" panose="02040502050505030304" pitchFamily="18" charset="0"/>
              </a:defRPr>
            </a:lvl1pPr>
            <a:lvl2pPr marL="742950" indent="-285750" eaLnBrk="0" hangingPunct="0">
              <a:defRPr sz="900">
                <a:solidFill>
                  <a:schemeClr val="tx1"/>
                </a:solidFill>
                <a:latin typeface="Palatino Linotype" panose="02040502050505030304" pitchFamily="18" charset="0"/>
              </a:defRPr>
            </a:lvl2pPr>
            <a:lvl3pPr marL="1143000" indent="-228600" eaLnBrk="0" hangingPunct="0">
              <a:defRPr sz="900">
                <a:solidFill>
                  <a:schemeClr val="tx1"/>
                </a:solidFill>
                <a:latin typeface="Palatino Linotype" panose="02040502050505030304" pitchFamily="18" charset="0"/>
              </a:defRPr>
            </a:lvl3pPr>
            <a:lvl4pPr marL="1600200" indent="-228600" eaLnBrk="0" hangingPunct="0">
              <a:defRPr sz="900">
                <a:solidFill>
                  <a:schemeClr val="tx1"/>
                </a:solidFill>
                <a:latin typeface="Palatino Linotype" panose="02040502050505030304" pitchFamily="18" charset="0"/>
              </a:defRPr>
            </a:lvl4pPr>
            <a:lvl5pPr marL="2057400" indent="-228600" eaLnBrk="0" hangingPunct="0">
              <a:defRPr sz="900">
                <a:solidFill>
                  <a:schemeClr val="tx1"/>
                </a:solidFill>
                <a:latin typeface="Palatino Linotype" panose="02040502050505030304" pitchFamily="18" charset="0"/>
              </a:defRPr>
            </a:lvl5pPr>
            <a:lvl6pPr marL="2514600" indent="-228600"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eaLnBrk="0" fontAlgn="base" hangingPunct="0">
              <a:spcBef>
                <a:spcPct val="0"/>
              </a:spcBef>
              <a:spcAft>
                <a:spcPct val="0"/>
              </a:spcAft>
              <a:defRPr sz="900">
                <a:solidFill>
                  <a:schemeClr val="tx1"/>
                </a:solidFill>
                <a:latin typeface="Palatino Linotype" panose="02040502050505030304" pitchFamily="18" charset="0"/>
              </a:defRPr>
            </a:lvl9pPr>
          </a:lstStyle>
          <a:p>
            <a:pPr eaLnBrk="1" hangingPunct="1"/>
            <a:endParaRPr lang="en-US" altLang="en-US" dirty="0"/>
          </a:p>
        </p:txBody>
      </p:sp>
      <p:sp>
        <p:nvSpPr>
          <p:cNvPr id="2088" name="Text Box 40"/>
          <p:cNvSpPr txBox="1">
            <a:spLocks noChangeArrowheads="1"/>
          </p:cNvSpPr>
          <p:nvPr/>
        </p:nvSpPr>
        <p:spPr bwMode="auto">
          <a:xfrm>
            <a:off x="214313" y="217488"/>
            <a:ext cx="4602162"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eaLnBrk="1" hangingPunct="1">
              <a:spcBef>
                <a:spcPct val="50000"/>
              </a:spcBef>
            </a:pPr>
            <a:r>
              <a:rPr lang="en-US" altLang="en-US" sz="800" b="1" dirty="0">
                <a:latin typeface="Arial" panose="020B0604020202020204" pitchFamily="34" charset="0"/>
              </a:rPr>
              <a:t>Kingdoms of this world </a:t>
            </a:r>
            <a:r>
              <a:rPr lang="en-US" altLang="en-US" sz="800" dirty="0">
                <a:latin typeface="Arial" panose="020B0604020202020204" pitchFamily="34" charset="0"/>
              </a:rPr>
              <a:t>– </a:t>
            </a:r>
            <a:r>
              <a:rPr lang="en-US" altLang="en-US" sz="700" dirty="0"/>
              <a:t>Now belong to</a:t>
            </a:r>
            <a:r>
              <a:rPr lang="en-US" altLang="en-US" sz="800" dirty="0">
                <a:latin typeface="Arial" panose="020B0604020202020204" pitchFamily="34" charset="0"/>
              </a:rPr>
              <a:t> </a:t>
            </a:r>
            <a:r>
              <a:rPr lang="en-US" altLang="en-US" sz="700" dirty="0"/>
              <a:t>Satan - prince of this world, god of this world, until</a:t>
            </a:r>
            <a:r>
              <a:rPr lang="en-US" altLang="en-US" sz="700" b="1" dirty="0"/>
              <a:t> </a:t>
            </a:r>
            <a:r>
              <a:rPr lang="en-US" altLang="en-US" sz="700" b="1" dirty="0">
                <a:solidFill>
                  <a:srgbClr val="C00000"/>
                </a:solidFill>
              </a:rPr>
              <a:t>Rev 11:15</a:t>
            </a:r>
          </a:p>
        </p:txBody>
      </p:sp>
      <p:sp>
        <p:nvSpPr>
          <p:cNvPr id="2089" name="Text Box 41"/>
          <p:cNvSpPr txBox="1">
            <a:spLocks noChangeArrowheads="1"/>
          </p:cNvSpPr>
          <p:nvPr/>
        </p:nvSpPr>
        <p:spPr bwMode="auto">
          <a:xfrm>
            <a:off x="198438" y="363538"/>
            <a:ext cx="4535487"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eaLnBrk="1" hangingPunct="1">
              <a:spcBef>
                <a:spcPct val="50000"/>
              </a:spcBef>
            </a:pPr>
            <a:r>
              <a:rPr lang="en-US" altLang="en-US" sz="800" b="1" dirty="0">
                <a:latin typeface="Arial" panose="020B0604020202020204" pitchFamily="34" charset="0"/>
              </a:rPr>
              <a:t>Kingdom of heaven</a:t>
            </a:r>
            <a:r>
              <a:rPr lang="en-US" altLang="en-US" sz="800" dirty="0">
                <a:latin typeface="Arial" panose="020B0604020202020204" pitchFamily="34" charset="0"/>
              </a:rPr>
              <a:t> – </a:t>
            </a:r>
            <a:r>
              <a:rPr lang="en-US" altLang="en-US" sz="700" dirty="0"/>
              <a:t>Kingdom of Israel – physical, visible, literal, material kingdom - </a:t>
            </a:r>
            <a:r>
              <a:rPr lang="en-US" altLang="en-US" sz="700" b="1" dirty="0">
                <a:solidFill>
                  <a:srgbClr val="C00000"/>
                </a:solidFill>
              </a:rPr>
              <a:t>Gen 12</a:t>
            </a:r>
          </a:p>
        </p:txBody>
      </p:sp>
      <p:sp>
        <p:nvSpPr>
          <p:cNvPr id="2090" name="Text Box 42"/>
          <p:cNvSpPr txBox="1">
            <a:spLocks noChangeArrowheads="1"/>
          </p:cNvSpPr>
          <p:nvPr/>
        </p:nvSpPr>
        <p:spPr bwMode="auto">
          <a:xfrm>
            <a:off x="203200" y="485775"/>
            <a:ext cx="4614863"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eaLnBrk="1" hangingPunct="1">
              <a:spcBef>
                <a:spcPct val="50000"/>
              </a:spcBef>
            </a:pPr>
            <a:r>
              <a:rPr lang="en-US" altLang="en-US" sz="800" b="1" dirty="0">
                <a:latin typeface="Arial" panose="020B0604020202020204" pitchFamily="34" charset="0"/>
              </a:rPr>
              <a:t>Kingdom of God</a:t>
            </a:r>
            <a:r>
              <a:rPr lang="en-US" altLang="en-US" sz="800" dirty="0">
                <a:latin typeface="Arial" panose="020B0604020202020204" pitchFamily="34" charset="0"/>
              </a:rPr>
              <a:t> – </a:t>
            </a:r>
            <a:r>
              <a:rPr lang="en-US" altLang="en-US" sz="700" dirty="0"/>
              <a:t>Righteousness, peace, joy in Holy Ghost – invisible, spiritual kingdom - </a:t>
            </a:r>
            <a:r>
              <a:rPr lang="en-US" altLang="en-US" sz="700" b="1" dirty="0">
                <a:solidFill>
                  <a:srgbClr val="C00000"/>
                </a:solidFill>
              </a:rPr>
              <a:t>Rom 14:17</a:t>
            </a:r>
          </a:p>
        </p:txBody>
      </p:sp>
      <p:sp>
        <p:nvSpPr>
          <p:cNvPr id="2091" name="Text Box 43"/>
          <p:cNvSpPr txBox="1">
            <a:spLocks noChangeArrowheads="1"/>
          </p:cNvSpPr>
          <p:nvPr/>
        </p:nvSpPr>
        <p:spPr bwMode="auto">
          <a:xfrm>
            <a:off x="4683125" y="30163"/>
            <a:ext cx="5027613" cy="65423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just" eaLnBrk="1" hangingPunct="1"/>
            <a:r>
              <a:rPr lang="en-US" altLang="en-US" sz="1200" b="1" i="1" dirty="0">
                <a:solidFill>
                  <a:srgbClr val="CC6600"/>
                </a:solidFill>
                <a:latin typeface="Times New Roman" panose="02020603050405020304" pitchFamily="18" charset="0"/>
                <a:cs typeface="Times New Roman" panose="02020603050405020304" pitchFamily="18" charset="0"/>
              </a:rPr>
              <a:t>Study to shew thyself approved unto God, a workman that needeth not to be ashamed, rightly dividing the word of truth.  But shun profane and vain babblings: for they will increase unto more ungodliness. </a:t>
            </a:r>
            <a:r>
              <a:rPr lang="en-US" altLang="en-US" sz="1100" b="1" dirty="0">
                <a:solidFill>
                  <a:srgbClr val="C00000"/>
                </a:solidFill>
              </a:rPr>
              <a:t>II Timothy 2:15,16</a:t>
            </a:r>
          </a:p>
        </p:txBody>
      </p:sp>
      <p:sp>
        <p:nvSpPr>
          <p:cNvPr id="2092" name="Text Box 44"/>
          <p:cNvSpPr txBox="1">
            <a:spLocks noChangeArrowheads="1"/>
          </p:cNvSpPr>
          <p:nvPr/>
        </p:nvSpPr>
        <p:spPr bwMode="auto">
          <a:xfrm>
            <a:off x="3776663" y="671513"/>
            <a:ext cx="2284412"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spcBef>
                <a:spcPct val="50000"/>
              </a:spcBef>
            </a:pPr>
            <a:r>
              <a:rPr lang="en-US" altLang="en-US" sz="1500" b="1" dirty="0">
                <a:latin typeface="Old English Text MT" panose="03040902040508030806" pitchFamily="66" charset="0"/>
              </a:rPr>
              <a:t>Old Testament</a:t>
            </a:r>
          </a:p>
        </p:txBody>
      </p:sp>
      <p:sp>
        <p:nvSpPr>
          <p:cNvPr id="2093" name="Text Box 45"/>
          <p:cNvSpPr txBox="1">
            <a:spLocks noChangeArrowheads="1"/>
          </p:cNvSpPr>
          <p:nvPr/>
        </p:nvSpPr>
        <p:spPr bwMode="auto">
          <a:xfrm>
            <a:off x="63500" y="858838"/>
            <a:ext cx="642938"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spcBef>
                <a:spcPct val="50000"/>
              </a:spcBef>
            </a:pPr>
            <a:r>
              <a:rPr lang="en-US" altLang="en-US" sz="1100" b="1" dirty="0">
                <a:solidFill>
                  <a:schemeClr val="bg1"/>
                </a:solidFill>
              </a:rPr>
              <a:t>Satan</a:t>
            </a:r>
          </a:p>
        </p:txBody>
      </p:sp>
      <p:sp>
        <p:nvSpPr>
          <p:cNvPr id="2094" name="Text Box 46"/>
          <p:cNvSpPr txBox="1">
            <a:spLocks noChangeArrowheads="1"/>
          </p:cNvSpPr>
          <p:nvPr/>
        </p:nvSpPr>
        <p:spPr bwMode="auto">
          <a:xfrm>
            <a:off x="82550" y="1020763"/>
            <a:ext cx="639763"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spcBef>
                <a:spcPct val="50000"/>
              </a:spcBef>
            </a:pPr>
            <a:r>
              <a:rPr lang="en-US" altLang="en-US" sz="700" b="1" dirty="0">
                <a:solidFill>
                  <a:schemeClr val="bg1"/>
                </a:solidFill>
              </a:rPr>
              <a:t>God of this world</a:t>
            </a:r>
          </a:p>
        </p:txBody>
      </p:sp>
      <p:sp>
        <p:nvSpPr>
          <p:cNvPr id="2095" name="Text Box 47"/>
          <p:cNvSpPr txBox="1">
            <a:spLocks noChangeArrowheads="1"/>
          </p:cNvSpPr>
          <p:nvPr/>
        </p:nvSpPr>
        <p:spPr bwMode="auto">
          <a:xfrm>
            <a:off x="0" y="1239838"/>
            <a:ext cx="827088" cy="223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spcBef>
                <a:spcPct val="50000"/>
              </a:spcBef>
            </a:pPr>
            <a:r>
              <a:rPr lang="en-US" altLang="en-US" sz="400" b="1" dirty="0">
                <a:solidFill>
                  <a:schemeClr val="bg1"/>
                </a:solidFill>
              </a:rPr>
              <a:t>Is 14:11-13; Ez 28:13-19       II Cor 4:4</a:t>
            </a:r>
          </a:p>
        </p:txBody>
      </p:sp>
      <p:sp>
        <p:nvSpPr>
          <p:cNvPr id="2096" name="Line 48"/>
          <p:cNvSpPr>
            <a:spLocks noChangeShapeType="1"/>
          </p:cNvSpPr>
          <p:nvPr/>
        </p:nvSpPr>
        <p:spPr bwMode="auto">
          <a:xfrm flipV="1">
            <a:off x="244475" y="949325"/>
            <a:ext cx="9312275" cy="95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097" name="Text Box 49"/>
          <p:cNvSpPr txBox="1">
            <a:spLocks noChangeArrowheads="1"/>
          </p:cNvSpPr>
          <p:nvPr/>
        </p:nvSpPr>
        <p:spPr bwMode="auto">
          <a:xfrm>
            <a:off x="569913" y="722313"/>
            <a:ext cx="3875087"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eaLnBrk="1" hangingPunct="1">
              <a:spcBef>
                <a:spcPct val="50000"/>
              </a:spcBef>
            </a:pPr>
            <a:r>
              <a:rPr lang="en-US" altLang="en-US" sz="700" dirty="0"/>
              <a:t>Power of air; Ruler of darkness; enemy; Lucifer; devil; </a:t>
            </a:r>
            <a:r>
              <a:rPr lang="en-US" altLang="en-US" sz="700" b="1" dirty="0">
                <a:solidFill>
                  <a:srgbClr val="C00000"/>
                </a:solidFill>
              </a:rPr>
              <a:t>Eph 6:11</a:t>
            </a:r>
            <a:r>
              <a:rPr lang="en-US" altLang="en-US" sz="700" dirty="0"/>
              <a:t>; ruler of Gentiles.</a:t>
            </a:r>
          </a:p>
        </p:txBody>
      </p:sp>
      <p:sp>
        <p:nvSpPr>
          <p:cNvPr id="2098" name="Text Box 50"/>
          <p:cNvSpPr txBox="1">
            <a:spLocks noChangeArrowheads="1"/>
          </p:cNvSpPr>
          <p:nvPr/>
        </p:nvSpPr>
        <p:spPr bwMode="auto">
          <a:xfrm>
            <a:off x="646113" y="1189038"/>
            <a:ext cx="569912"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spcBef>
                <a:spcPct val="50000"/>
              </a:spcBef>
            </a:pPr>
            <a:r>
              <a:rPr lang="en-US" altLang="en-US" sz="1000" b="1" dirty="0"/>
              <a:t>Adam</a:t>
            </a:r>
          </a:p>
        </p:txBody>
      </p:sp>
      <p:sp>
        <p:nvSpPr>
          <p:cNvPr id="2099" name="Text Box 51"/>
          <p:cNvSpPr txBox="1">
            <a:spLocks noChangeArrowheads="1"/>
          </p:cNvSpPr>
          <p:nvPr/>
        </p:nvSpPr>
        <p:spPr bwMode="auto">
          <a:xfrm>
            <a:off x="504825" y="1349375"/>
            <a:ext cx="81597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spcBef>
                <a:spcPct val="50000"/>
              </a:spcBef>
            </a:pPr>
            <a:r>
              <a:rPr lang="en-US" altLang="en-US" sz="700" b="1" dirty="0"/>
              <a:t>Son of God God’s Image</a:t>
            </a:r>
          </a:p>
        </p:txBody>
      </p:sp>
      <p:sp>
        <p:nvSpPr>
          <p:cNvPr id="2100" name="Text Box 52"/>
          <p:cNvSpPr txBox="1">
            <a:spLocks noChangeArrowheads="1"/>
          </p:cNvSpPr>
          <p:nvPr/>
        </p:nvSpPr>
        <p:spPr bwMode="auto">
          <a:xfrm>
            <a:off x="633413" y="1576388"/>
            <a:ext cx="552450"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eaLnBrk="1" hangingPunct="1">
              <a:spcBef>
                <a:spcPct val="50000"/>
              </a:spcBef>
            </a:pPr>
            <a:r>
              <a:rPr lang="en-US" altLang="en-US" sz="700" b="1" dirty="0">
                <a:solidFill>
                  <a:srgbClr val="C00000"/>
                </a:solidFill>
              </a:rPr>
              <a:t>Gen 1-5</a:t>
            </a:r>
          </a:p>
        </p:txBody>
      </p:sp>
      <p:graphicFrame>
        <p:nvGraphicFramePr>
          <p:cNvPr id="2101" name="Object 53"/>
          <p:cNvGraphicFramePr>
            <a:graphicFrameLocks noChangeAspect="1"/>
          </p:cNvGraphicFramePr>
          <p:nvPr/>
        </p:nvGraphicFramePr>
        <p:xfrm>
          <a:off x="769938" y="1035050"/>
          <a:ext cx="109537" cy="87313"/>
        </p:xfrm>
        <a:graphic>
          <a:graphicData uri="http://schemas.openxmlformats.org/presentationml/2006/ole">
            <mc:AlternateContent xmlns:mc="http://schemas.openxmlformats.org/markup-compatibility/2006">
              <mc:Choice xmlns:v="urn:schemas-microsoft-com:vml" Requires="v">
                <p:oleObj spid="_x0000_s46805" name="Clip" r:id="rId8" imgW="4582440" imgH="3316680" progId="">
                  <p:embed/>
                </p:oleObj>
              </mc:Choice>
              <mc:Fallback>
                <p:oleObj name="Clip" r:id="rId8" imgW="4582440" imgH="3316680" progId="">
                  <p:embed/>
                  <p:pic>
                    <p:nvPicPr>
                      <p:cNvPr id="0" name="Object 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938" y="1035050"/>
                        <a:ext cx="109537" cy="87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02" name="Object 54"/>
          <p:cNvGraphicFramePr>
            <a:graphicFrameLocks noChangeAspect="1"/>
          </p:cNvGraphicFramePr>
          <p:nvPr/>
        </p:nvGraphicFramePr>
        <p:xfrm>
          <a:off x="925513" y="1008063"/>
          <a:ext cx="123825" cy="128587"/>
        </p:xfrm>
        <a:graphic>
          <a:graphicData uri="http://schemas.openxmlformats.org/presentationml/2006/ole">
            <mc:AlternateContent xmlns:mc="http://schemas.openxmlformats.org/markup-compatibility/2006">
              <mc:Choice xmlns:v="urn:schemas-microsoft-com:vml" Requires="v">
                <p:oleObj spid="_x0000_s46806" name="Clip" r:id="rId9" imgW="3319560" imgH="3468960" progId="">
                  <p:embed/>
                </p:oleObj>
              </mc:Choice>
              <mc:Fallback>
                <p:oleObj name="Clip" r:id="rId9" imgW="3319560" imgH="3468960" progId="">
                  <p:embed/>
                  <p:pic>
                    <p:nvPicPr>
                      <p:cNvPr id="0" name="Object 5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5513" y="1008063"/>
                        <a:ext cx="123825" cy="12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03" name="Text Box 55"/>
          <p:cNvSpPr txBox="1">
            <a:spLocks noChangeArrowheads="1"/>
          </p:cNvSpPr>
          <p:nvPr/>
        </p:nvSpPr>
        <p:spPr bwMode="auto">
          <a:xfrm>
            <a:off x="939977" y="941079"/>
            <a:ext cx="579261" cy="33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spcBef>
                <a:spcPct val="50000"/>
              </a:spcBef>
            </a:pPr>
            <a:r>
              <a:rPr lang="en-US" altLang="en-US" sz="500" b="1" dirty="0"/>
              <a:t>Fall  K of G kingdom gone</a:t>
            </a:r>
          </a:p>
        </p:txBody>
      </p:sp>
      <p:sp>
        <p:nvSpPr>
          <p:cNvPr id="2105" name="Text Box 57"/>
          <p:cNvSpPr txBox="1">
            <a:spLocks noChangeArrowheads="1"/>
          </p:cNvSpPr>
          <p:nvPr/>
        </p:nvSpPr>
        <p:spPr bwMode="auto">
          <a:xfrm>
            <a:off x="1312863" y="1190625"/>
            <a:ext cx="5365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spcBef>
                <a:spcPct val="50000"/>
              </a:spcBef>
            </a:pPr>
            <a:r>
              <a:rPr lang="en-US" altLang="en-US" sz="1000" b="1" dirty="0"/>
              <a:t>Noah</a:t>
            </a:r>
          </a:p>
        </p:txBody>
      </p:sp>
      <p:sp>
        <p:nvSpPr>
          <p:cNvPr id="2106" name="Text Box 58"/>
          <p:cNvSpPr txBox="1">
            <a:spLocks noChangeArrowheads="1"/>
          </p:cNvSpPr>
          <p:nvPr/>
        </p:nvSpPr>
        <p:spPr bwMode="auto">
          <a:xfrm>
            <a:off x="1247775" y="1341438"/>
            <a:ext cx="690563"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spcBef>
                <a:spcPct val="50000"/>
              </a:spcBef>
            </a:pPr>
            <a:r>
              <a:rPr lang="en-US" altLang="en-US" sz="700" b="1" dirty="0">
                <a:solidFill>
                  <a:srgbClr val="C00000"/>
                </a:solidFill>
              </a:rPr>
              <a:t>Genesis 6-9</a:t>
            </a:r>
          </a:p>
        </p:txBody>
      </p:sp>
      <p:sp>
        <p:nvSpPr>
          <p:cNvPr id="2107" name="Text Box 59"/>
          <p:cNvSpPr txBox="1">
            <a:spLocks noChangeArrowheads="1"/>
          </p:cNvSpPr>
          <p:nvPr/>
        </p:nvSpPr>
        <p:spPr bwMode="auto">
          <a:xfrm>
            <a:off x="1258888" y="1462088"/>
            <a:ext cx="65405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lnSpc>
                <a:spcPct val="80000"/>
              </a:lnSpc>
              <a:spcBef>
                <a:spcPct val="50000"/>
              </a:spcBef>
            </a:pPr>
            <a:r>
              <a:rPr lang="en-US" altLang="en-US" sz="700" b="1" dirty="0"/>
              <a:t>Shem, Ham, Japheth</a:t>
            </a:r>
            <a:endParaRPr lang="en-US" altLang="en-US" sz="700" dirty="0"/>
          </a:p>
        </p:txBody>
      </p:sp>
      <p:graphicFrame>
        <p:nvGraphicFramePr>
          <p:cNvPr id="2108" name="Object 60"/>
          <p:cNvGraphicFramePr>
            <a:graphicFrameLocks noChangeAspect="1"/>
          </p:cNvGraphicFramePr>
          <p:nvPr/>
        </p:nvGraphicFramePr>
        <p:xfrm>
          <a:off x="1525588" y="1058863"/>
          <a:ext cx="109537" cy="90487"/>
        </p:xfrm>
        <a:graphic>
          <a:graphicData uri="http://schemas.openxmlformats.org/presentationml/2006/ole">
            <mc:AlternateContent xmlns:mc="http://schemas.openxmlformats.org/markup-compatibility/2006">
              <mc:Choice xmlns:v="urn:schemas-microsoft-com:vml" Requires="v">
                <p:oleObj spid="_x0000_s46807" name="Clip" r:id="rId10" imgW="4582440" imgH="3316680" progId="">
                  <p:embed/>
                </p:oleObj>
              </mc:Choice>
              <mc:Fallback>
                <p:oleObj name="Clip" r:id="rId10" imgW="4582440" imgH="3316680" progId="">
                  <p:embed/>
                  <p:pic>
                    <p:nvPicPr>
                      <p:cNvPr id="0" name="Object 6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5588" y="1058863"/>
                        <a:ext cx="109537" cy="90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09" name="Text Box 61"/>
          <p:cNvSpPr txBox="1">
            <a:spLocks noChangeArrowheads="1"/>
          </p:cNvSpPr>
          <p:nvPr/>
        </p:nvSpPr>
        <p:spPr bwMode="auto">
          <a:xfrm>
            <a:off x="215900" y="23813"/>
            <a:ext cx="4621213"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eaLnBrk="1" hangingPunct="1">
              <a:spcBef>
                <a:spcPct val="50000"/>
              </a:spcBef>
            </a:pPr>
            <a:r>
              <a:rPr lang="en-US" altLang="en-US" sz="800" b="1" u="sng" dirty="0">
                <a:solidFill>
                  <a:schemeClr val="accent2"/>
                </a:solidFill>
              </a:rPr>
              <a:t>The Entire Bible is about a Throne – a King – a Kingdom!</a:t>
            </a:r>
            <a:r>
              <a:rPr lang="en-US" altLang="en-US" sz="800" b="1" dirty="0"/>
              <a:t>  </a:t>
            </a:r>
            <a:r>
              <a:rPr lang="en-US" altLang="en-US" sz="800" b="1" dirty="0">
                <a:solidFill>
                  <a:srgbClr val="C00000"/>
                </a:solidFill>
              </a:rPr>
              <a:t>Is 14:11-14 / Lam 5:16-19 / Rev 22:3-5</a:t>
            </a:r>
          </a:p>
        </p:txBody>
      </p:sp>
      <p:sp>
        <p:nvSpPr>
          <p:cNvPr id="2110" name="Text Box 62"/>
          <p:cNvSpPr txBox="1">
            <a:spLocks noChangeArrowheads="1"/>
          </p:cNvSpPr>
          <p:nvPr/>
        </p:nvSpPr>
        <p:spPr bwMode="auto">
          <a:xfrm>
            <a:off x="1879600" y="1198563"/>
            <a:ext cx="7334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spcBef>
                <a:spcPct val="50000"/>
              </a:spcBef>
            </a:pPr>
            <a:r>
              <a:rPr lang="en-US" altLang="en-US" sz="1000" b="1" dirty="0"/>
              <a:t>Abram</a:t>
            </a:r>
          </a:p>
        </p:txBody>
      </p:sp>
      <p:sp>
        <p:nvSpPr>
          <p:cNvPr id="2111" name="Text Box 63"/>
          <p:cNvSpPr txBox="1">
            <a:spLocks noChangeArrowheads="1"/>
          </p:cNvSpPr>
          <p:nvPr/>
        </p:nvSpPr>
        <p:spPr bwMode="auto">
          <a:xfrm>
            <a:off x="1933575" y="1333500"/>
            <a:ext cx="6318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lnSpc>
                <a:spcPct val="80000"/>
              </a:lnSpc>
              <a:spcBef>
                <a:spcPct val="50000"/>
              </a:spcBef>
            </a:pPr>
            <a:r>
              <a:rPr lang="en-US" altLang="en-US" sz="700" b="1" dirty="0">
                <a:solidFill>
                  <a:srgbClr val="C00000"/>
                </a:solidFill>
              </a:rPr>
              <a:t>Genesis 12:1-4; 17:16 22:15-18</a:t>
            </a:r>
          </a:p>
        </p:txBody>
      </p:sp>
      <p:graphicFrame>
        <p:nvGraphicFramePr>
          <p:cNvPr id="2112" name="Object 64"/>
          <p:cNvGraphicFramePr>
            <a:graphicFrameLocks noChangeAspect="1"/>
          </p:cNvGraphicFramePr>
          <p:nvPr/>
        </p:nvGraphicFramePr>
        <p:xfrm>
          <a:off x="2254250" y="1058863"/>
          <a:ext cx="107950" cy="90487"/>
        </p:xfrm>
        <a:graphic>
          <a:graphicData uri="http://schemas.openxmlformats.org/presentationml/2006/ole">
            <mc:AlternateContent xmlns:mc="http://schemas.openxmlformats.org/markup-compatibility/2006">
              <mc:Choice xmlns:v="urn:schemas-microsoft-com:vml" Requires="v">
                <p:oleObj spid="_x0000_s46808" name="Clip" r:id="rId11" imgW="4582440" imgH="3316680" progId="">
                  <p:embed/>
                </p:oleObj>
              </mc:Choice>
              <mc:Fallback>
                <p:oleObj name="Clip" r:id="rId11" imgW="4582440" imgH="3316680" progId="">
                  <p:embed/>
                  <p:pic>
                    <p:nvPicPr>
                      <p:cNvPr id="0" name="Object 6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4250" y="1058863"/>
                        <a:ext cx="107950" cy="90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13" name="Text Box 65"/>
          <p:cNvSpPr txBox="1">
            <a:spLocks noChangeArrowheads="1"/>
          </p:cNvSpPr>
          <p:nvPr/>
        </p:nvSpPr>
        <p:spPr bwMode="auto">
          <a:xfrm>
            <a:off x="2447925" y="1198563"/>
            <a:ext cx="573088"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spcBef>
                <a:spcPct val="50000"/>
              </a:spcBef>
            </a:pPr>
            <a:r>
              <a:rPr lang="en-US" altLang="en-US" sz="1000" b="1" dirty="0"/>
              <a:t>Isaac</a:t>
            </a:r>
          </a:p>
        </p:txBody>
      </p:sp>
      <p:graphicFrame>
        <p:nvGraphicFramePr>
          <p:cNvPr id="2114" name="Object 66"/>
          <p:cNvGraphicFramePr>
            <a:graphicFrameLocks noChangeAspect="1"/>
          </p:cNvGraphicFramePr>
          <p:nvPr/>
        </p:nvGraphicFramePr>
        <p:xfrm>
          <a:off x="2701925" y="1058863"/>
          <a:ext cx="109538" cy="90487"/>
        </p:xfrm>
        <a:graphic>
          <a:graphicData uri="http://schemas.openxmlformats.org/presentationml/2006/ole">
            <mc:AlternateContent xmlns:mc="http://schemas.openxmlformats.org/markup-compatibility/2006">
              <mc:Choice xmlns:v="urn:schemas-microsoft-com:vml" Requires="v">
                <p:oleObj spid="_x0000_s46809" name="Clip" r:id="rId12" imgW="4582440" imgH="3316680" progId="">
                  <p:embed/>
                </p:oleObj>
              </mc:Choice>
              <mc:Fallback>
                <p:oleObj name="Clip" r:id="rId12" imgW="4582440" imgH="3316680" progId="">
                  <p:embed/>
                  <p:pic>
                    <p:nvPicPr>
                      <p:cNvPr id="0" name="Object 6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1925" y="1058863"/>
                        <a:ext cx="109538" cy="90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15" name="Text Box 67"/>
          <p:cNvSpPr txBox="1">
            <a:spLocks noChangeArrowheads="1"/>
          </p:cNvSpPr>
          <p:nvPr/>
        </p:nvSpPr>
        <p:spPr bwMode="auto">
          <a:xfrm>
            <a:off x="2424113" y="1354138"/>
            <a:ext cx="652462"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spcBef>
                <a:spcPct val="50000"/>
              </a:spcBef>
            </a:pPr>
            <a:r>
              <a:rPr lang="en-US" altLang="en-US" sz="700" b="1" dirty="0">
                <a:solidFill>
                  <a:srgbClr val="C00000"/>
                </a:solidFill>
              </a:rPr>
              <a:t>Genesis 17:19; 25:5 26:1-4</a:t>
            </a:r>
          </a:p>
        </p:txBody>
      </p:sp>
      <p:sp>
        <p:nvSpPr>
          <p:cNvPr id="2117" name="Text Box 69"/>
          <p:cNvSpPr txBox="1">
            <a:spLocks noChangeArrowheads="1"/>
          </p:cNvSpPr>
          <p:nvPr/>
        </p:nvSpPr>
        <p:spPr bwMode="auto">
          <a:xfrm>
            <a:off x="3041650" y="1198563"/>
            <a:ext cx="569913"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eaLnBrk="1" hangingPunct="1">
              <a:spcBef>
                <a:spcPct val="50000"/>
              </a:spcBef>
            </a:pPr>
            <a:r>
              <a:rPr lang="en-US" altLang="en-US" sz="1000" b="1" dirty="0"/>
              <a:t>Jacob</a:t>
            </a:r>
          </a:p>
        </p:txBody>
      </p:sp>
      <p:graphicFrame>
        <p:nvGraphicFramePr>
          <p:cNvPr id="2118" name="Object 70"/>
          <p:cNvGraphicFramePr>
            <a:graphicFrameLocks noChangeAspect="1"/>
          </p:cNvGraphicFramePr>
          <p:nvPr/>
        </p:nvGraphicFramePr>
        <p:xfrm>
          <a:off x="3217863" y="1058863"/>
          <a:ext cx="107950" cy="90487"/>
        </p:xfrm>
        <a:graphic>
          <a:graphicData uri="http://schemas.openxmlformats.org/presentationml/2006/ole">
            <mc:AlternateContent xmlns:mc="http://schemas.openxmlformats.org/markup-compatibility/2006">
              <mc:Choice xmlns:v="urn:schemas-microsoft-com:vml" Requires="v">
                <p:oleObj spid="_x0000_s46810" name="Clip" r:id="rId13" imgW="4582440" imgH="3316680" progId="">
                  <p:embed/>
                </p:oleObj>
              </mc:Choice>
              <mc:Fallback>
                <p:oleObj name="Clip" r:id="rId13" imgW="4582440" imgH="3316680" progId="">
                  <p:embed/>
                  <p:pic>
                    <p:nvPicPr>
                      <p:cNvPr id="0" name="Object 7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7863" y="1058863"/>
                        <a:ext cx="107950" cy="90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19" name="Text Box 71"/>
          <p:cNvSpPr txBox="1">
            <a:spLocks noChangeArrowheads="1"/>
          </p:cNvSpPr>
          <p:nvPr/>
        </p:nvSpPr>
        <p:spPr bwMode="auto">
          <a:xfrm>
            <a:off x="2994025" y="1343025"/>
            <a:ext cx="5715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lnSpc>
                <a:spcPct val="80000"/>
              </a:lnSpc>
              <a:spcBef>
                <a:spcPct val="50000"/>
              </a:spcBef>
            </a:pPr>
            <a:r>
              <a:rPr lang="en-US" altLang="en-US" sz="700" b="1" dirty="0">
                <a:solidFill>
                  <a:srgbClr val="C00000"/>
                </a:solidFill>
              </a:rPr>
              <a:t>Genesis 27:29 25:24 28:13</a:t>
            </a:r>
          </a:p>
        </p:txBody>
      </p:sp>
      <p:sp>
        <p:nvSpPr>
          <p:cNvPr id="2120" name="Text Box 72"/>
          <p:cNvSpPr txBox="1">
            <a:spLocks noChangeArrowheads="1"/>
          </p:cNvSpPr>
          <p:nvPr/>
        </p:nvSpPr>
        <p:spPr bwMode="auto">
          <a:xfrm>
            <a:off x="3525838" y="1198563"/>
            <a:ext cx="569912"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spcBef>
                <a:spcPct val="50000"/>
              </a:spcBef>
            </a:pPr>
            <a:r>
              <a:rPr lang="en-US" altLang="en-US" sz="1000" b="1" dirty="0"/>
              <a:t>Judah</a:t>
            </a:r>
          </a:p>
        </p:txBody>
      </p:sp>
      <p:graphicFrame>
        <p:nvGraphicFramePr>
          <p:cNvPr id="2121" name="Object 73"/>
          <p:cNvGraphicFramePr>
            <a:graphicFrameLocks noChangeAspect="1"/>
          </p:cNvGraphicFramePr>
          <p:nvPr/>
        </p:nvGraphicFramePr>
        <p:xfrm>
          <a:off x="3741738" y="1058863"/>
          <a:ext cx="107950" cy="90487"/>
        </p:xfrm>
        <a:graphic>
          <a:graphicData uri="http://schemas.openxmlformats.org/presentationml/2006/ole">
            <mc:AlternateContent xmlns:mc="http://schemas.openxmlformats.org/markup-compatibility/2006">
              <mc:Choice xmlns:v="urn:schemas-microsoft-com:vml" Requires="v">
                <p:oleObj spid="_x0000_s46811" name="Clip" r:id="rId14" imgW="4582440" imgH="3316680" progId="">
                  <p:embed/>
                </p:oleObj>
              </mc:Choice>
              <mc:Fallback>
                <p:oleObj name="Clip" r:id="rId14" imgW="4582440" imgH="3316680" progId="">
                  <p:embed/>
                  <p:pic>
                    <p:nvPicPr>
                      <p:cNvPr id="0" name="Object 7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1738" y="1058863"/>
                        <a:ext cx="107950" cy="90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22" name="Text Box 74"/>
          <p:cNvSpPr txBox="1">
            <a:spLocks noChangeArrowheads="1"/>
          </p:cNvSpPr>
          <p:nvPr/>
        </p:nvSpPr>
        <p:spPr bwMode="auto">
          <a:xfrm>
            <a:off x="3527425" y="1343025"/>
            <a:ext cx="571500"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spcBef>
                <a:spcPct val="50000"/>
              </a:spcBef>
            </a:pPr>
            <a:r>
              <a:rPr lang="en-US" altLang="en-US" sz="700" b="1" dirty="0">
                <a:solidFill>
                  <a:srgbClr val="C00000"/>
                </a:solidFill>
              </a:rPr>
              <a:t>Genesis 49:8-10</a:t>
            </a:r>
          </a:p>
        </p:txBody>
      </p:sp>
      <p:sp>
        <p:nvSpPr>
          <p:cNvPr id="2123" name="Text Box 75"/>
          <p:cNvSpPr txBox="1">
            <a:spLocks noChangeArrowheads="1"/>
          </p:cNvSpPr>
          <p:nvPr/>
        </p:nvSpPr>
        <p:spPr bwMode="auto">
          <a:xfrm>
            <a:off x="4252913" y="1198563"/>
            <a:ext cx="611187"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eaLnBrk="1" hangingPunct="1">
              <a:spcBef>
                <a:spcPct val="50000"/>
              </a:spcBef>
            </a:pPr>
            <a:r>
              <a:rPr lang="en-US" altLang="en-US" sz="1000" b="1" dirty="0"/>
              <a:t>Moses</a:t>
            </a:r>
          </a:p>
        </p:txBody>
      </p:sp>
      <p:graphicFrame>
        <p:nvGraphicFramePr>
          <p:cNvPr id="2124" name="Object 76"/>
          <p:cNvGraphicFramePr>
            <a:graphicFrameLocks noChangeAspect="1"/>
          </p:cNvGraphicFramePr>
          <p:nvPr/>
        </p:nvGraphicFramePr>
        <p:xfrm>
          <a:off x="4465638" y="1058863"/>
          <a:ext cx="107950" cy="90487"/>
        </p:xfrm>
        <a:graphic>
          <a:graphicData uri="http://schemas.openxmlformats.org/presentationml/2006/ole">
            <mc:AlternateContent xmlns:mc="http://schemas.openxmlformats.org/markup-compatibility/2006">
              <mc:Choice xmlns:v="urn:schemas-microsoft-com:vml" Requires="v">
                <p:oleObj spid="_x0000_s46812" name="Clip" r:id="rId15" imgW="4582440" imgH="3316680" progId="">
                  <p:embed/>
                </p:oleObj>
              </mc:Choice>
              <mc:Fallback>
                <p:oleObj name="Clip" r:id="rId15" imgW="4582440" imgH="3316680" progId="">
                  <p:embed/>
                  <p:pic>
                    <p:nvPicPr>
                      <p:cNvPr id="0" name="Object 7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5638" y="1058863"/>
                        <a:ext cx="107950" cy="90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25" name="Text Box 77"/>
          <p:cNvSpPr txBox="1">
            <a:spLocks noChangeArrowheads="1"/>
          </p:cNvSpPr>
          <p:nvPr/>
        </p:nvSpPr>
        <p:spPr bwMode="auto">
          <a:xfrm>
            <a:off x="4232275" y="1347788"/>
            <a:ext cx="571500"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spcBef>
                <a:spcPct val="50000"/>
              </a:spcBef>
            </a:pPr>
            <a:r>
              <a:rPr lang="en-US" altLang="en-US" sz="700" b="1" dirty="0">
                <a:solidFill>
                  <a:srgbClr val="C00000"/>
                </a:solidFill>
              </a:rPr>
              <a:t>Ex 19:5+</a:t>
            </a:r>
          </a:p>
        </p:txBody>
      </p:sp>
      <p:sp>
        <p:nvSpPr>
          <p:cNvPr id="2126" name="Text Box 78"/>
          <p:cNvSpPr txBox="1">
            <a:spLocks noChangeArrowheads="1"/>
          </p:cNvSpPr>
          <p:nvPr/>
        </p:nvSpPr>
        <p:spPr bwMode="auto">
          <a:xfrm>
            <a:off x="4208463" y="1476375"/>
            <a:ext cx="650875"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spcBef>
                <a:spcPct val="50000"/>
              </a:spcBef>
            </a:pPr>
            <a:r>
              <a:rPr lang="en-US" altLang="en-US" sz="700" b="1" dirty="0"/>
              <a:t>The Law </a:t>
            </a:r>
            <a:r>
              <a:rPr lang="en-US" altLang="en-US" sz="700" b="1" dirty="0">
                <a:solidFill>
                  <a:srgbClr val="C00000"/>
                </a:solidFill>
              </a:rPr>
              <a:t>John 1:17</a:t>
            </a:r>
          </a:p>
        </p:txBody>
      </p:sp>
      <p:sp>
        <p:nvSpPr>
          <p:cNvPr id="2127" name="Text Box 79"/>
          <p:cNvSpPr txBox="1">
            <a:spLocks noChangeArrowheads="1"/>
          </p:cNvSpPr>
          <p:nvPr/>
        </p:nvSpPr>
        <p:spPr bwMode="auto">
          <a:xfrm>
            <a:off x="4733925" y="1198563"/>
            <a:ext cx="649288"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spcBef>
                <a:spcPct val="50000"/>
              </a:spcBef>
            </a:pPr>
            <a:r>
              <a:rPr lang="en-US" altLang="en-US" sz="1000" b="1" dirty="0"/>
              <a:t>Saul</a:t>
            </a:r>
          </a:p>
        </p:txBody>
      </p:sp>
      <p:graphicFrame>
        <p:nvGraphicFramePr>
          <p:cNvPr id="2128" name="Object 80"/>
          <p:cNvGraphicFramePr>
            <a:graphicFrameLocks noChangeAspect="1"/>
          </p:cNvGraphicFramePr>
          <p:nvPr/>
        </p:nvGraphicFramePr>
        <p:xfrm>
          <a:off x="5011738" y="1058863"/>
          <a:ext cx="111125" cy="88900"/>
        </p:xfrm>
        <a:graphic>
          <a:graphicData uri="http://schemas.openxmlformats.org/presentationml/2006/ole">
            <mc:AlternateContent xmlns:mc="http://schemas.openxmlformats.org/markup-compatibility/2006">
              <mc:Choice xmlns:v="urn:schemas-microsoft-com:vml" Requires="v">
                <p:oleObj spid="_x0000_s46813" name="Clip" r:id="rId16" imgW="4582440" imgH="3316680" progId="">
                  <p:embed/>
                </p:oleObj>
              </mc:Choice>
              <mc:Fallback>
                <p:oleObj name="Clip" r:id="rId16" imgW="4582440" imgH="3316680" progId="">
                  <p:embed/>
                  <p:pic>
                    <p:nvPicPr>
                      <p:cNvPr id="0" name="Object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1738" y="1058863"/>
                        <a:ext cx="111125" cy="8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29" name="Text Box 81"/>
          <p:cNvSpPr txBox="1">
            <a:spLocks noChangeArrowheads="1"/>
          </p:cNvSpPr>
          <p:nvPr/>
        </p:nvSpPr>
        <p:spPr bwMode="auto">
          <a:xfrm>
            <a:off x="4630738" y="1336675"/>
            <a:ext cx="7334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lnSpc>
                <a:spcPct val="80000"/>
              </a:lnSpc>
              <a:spcBef>
                <a:spcPct val="50000"/>
              </a:spcBef>
            </a:pPr>
            <a:r>
              <a:rPr lang="en-US" altLang="en-US" sz="700" b="1" dirty="0"/>
              <a:t>Not God’s chosen King!</a:t>
            </a:r>
          </a:p>
        </p:txBody>
      </p:sp>
      <p:sp>
        <p:nvSpPr>
          <p:cNvPr id="2130" name="Text Box 82"/>
          <p:cNvSpPr txBox="1">
            <a:spLocks noChangeArrowheads="1"/>
          </p:cNvSpPr>
          <p:nvPr/>
        </p:nvSpPr>
        <p:spPr bwMode="auto">
          <a:xfrm>
            <a:off x="4691063" y="1533525"/>
            <a:ext cx="7334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lnSpc>
                <a:spcPct val="80000"/>
              </a:lnSpc>
              <a:spcBef>
                <a:spcPct val="50000"/>
              </a:spcBef>
            </a:pPr>
            <a:r>
              <a:rPr lang="en-US" altLang="en-US" sz="700" b="1" dirty="0"/>
              <a:t>…from Benjamin</a:t>
            </a:r>
          </a:p>
        </p:txBody>
      </p:sp>
      <p:sp>
        <p:nvSpPr>
          <p:cNvPr id="2131" name="Text Box 83"/>
          <p:cNvSpPr txBox="1">
            <a:spLocks noChangeArrowheads="1"/>
          </p:cNvSpPr>
          <p:nvPr/>
        </p:nvSpPr>
        <p:spPr bwMode="auto">
          <a:xfrm>
            <a:off x="5294313" y="1198563"/>
            <a:ext cx="569912"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spcBef>
                <a:spcPct val="50000"/>
              </a:spcBef>
            </a:pPr>
            <a:r>
              <a:rPr lang="en-US" altLang="en-US" sz="1000" b="1" dirty="0"/>
              <a:t>David</a:t>
            </a:r>
          </a:p>
        </p:txBody>
      </p:sp>
      <p:graphicFrame>
        <p:nvGraphicFramePr>
          <p:cNvPr id="2132" name="Object 84"/>
          <p:cNvGraphicFramePr>
            <a:graphicFrameLocks noChangeAspect="1"/>
          </p:cNvGraphicFramePr>
          <p:nvPr/>
        </p:nvGraphicFramePr>
        <p:xfrm>
          <a:off x="5526088" y="1063625"/>
          <a:ext cx="109537" cy="88900"/>
        </p:xfrm>
        <a:graphic>
          <a:graphicData uri="http://schemas.openxmlformats.org/presentationml/2006/ole">
            <mc:AlternateContent xmlns:mc="http://schemas.openxmlformats.org/markup-compatibility/2006">
              <mc:Choice xmlns:v="urn:schemas-microsoft-com:vml" Requires="v">
                <p:oleObj spid="_x0000_s46814" name="Clip" r:id="rId17" imgW="4582440" imgH="3316680" progId="">
                  <p:embed/>
                </p:oleObj>
              </mc:Choice>
              <mc:Fallback>
                <p:oleObj name="Clip" r:id="rId17" imgW="4582440" imgH="3316680" progId="">
                  <p:embed/>
                  <p:pic>
                    <p:nvPicPr>
                      <p:cNvPr id="0" name="Object 8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6088" y="1063625"/>
                        <a:ext cx="109537" cy="8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33" name="Text Box 85"/>
          <p:cNvSpPr txBox="1">
            <a:spLocks noChangeArrowheads="1"/>
          </p:cNvSpPr>
          <p:nvPr/>
        </p:nvSpPr>
        <p:spPr bwMode="auto">
          <a:xfrm>
            <a:off x="5111750" y="1347788"/>
            <a:ext cx="814388"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lnSpc>
                <a:spcPct val="80000"/>
              </a:lnSpc>
              <a:spcBef>
                <a:spcPct val="50000"/>
              </a:spcBef>
            </a:pPr>
            <a:r>
              <a:rPr lang="en-US" altLang="en-US" sz="700" b="1" dirty="0"/>
              <a:t>God’s choice from Judah</a:t>
            </a:r>
          </a:p>
        </p:txBody>
      </p:sp>
      <p:sp>
        <p:nvSpPr>
          <p:cNvPr id="2134" name="Text Box 86"/>
          <p:cNvSpPr txBox="1">
            <a:spLocks noChangeArrowheads="1"/>
          </p:cNvSpPr>
          <p:nvPr/>
        </p:nvSpPr>
        <p:spPr bwMode="auto">
          <a:xfrm>
            <a:off x="5195888" y="1538288"/>
            <a:ext cx="6969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lnSpc>
                <a:spcPct val="80000"/>
              </a:lnSpc>
              <a:spcBef>
                <a:spcPct val="50000"/>
              </a:spcBef>
            </a:pPr>
            <a:r>
              <a:rPr lang="en-US" altLang="en-US" sz="700" b="1" dirty="0">
                <a:solidFill>
                  <a:srgbClr val="C00000"/>
                </a:solidFill>
              </a:rPr>
              <a:t>I Chronicles 11:1-3</a:t>
            </a:r>
          </a:p>
        </p:txBody>
      </p:sp>
      <p:sp>
        <p:nvSpPr>
          <p:cNvPr id="2135" name="Text Box 87"/>
          <p:cNvSpPr txBox="1">
            <a:spLocks noChangeArrowheads="1"/>
          </p:cNvSpPr>
          <p:nvPr/>
        </p:nvSpPr>
        <p:spPr bwMode="auto">
          <a:xfrm>
            <a:off x="5740400" y="1198563"/>
            <a:ext cx="735013"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spcBef>
                <a:spcPct val="50000"/>
              </a:spcBef>
            </a:pPr>
            <a:r>
              <a:rPr lang="en-US" altLang="en-US" sz="1000" b="1" dirty="0"/>
              <a:t>Solomon</a:t>
            </a:r>
          </a:p>
        </p:txBody>
      </p:sp>
      <p:graphicFrame>
        <p:nvGraphicFramePr>
          <p:cNvPr id="2136" name="Object 88"/>
          <p:cNvGraphicFramePr>
            <a:graphicFrameLocks noChangeAspect="1"/>
          </p:cNvGraphicFramePr>
          <p:nvPr/>
        </p:nvGraphicFramePr>
        <p:xfrm>
          <a:off x="6042025" y="1058863"/>
          <a:ext cx="107950" cy="88900"/>
        </p:xfrm>
        <a:graphic>
          <a:graphicData uri="http://schemas.openxmlformats.org/presentationml/2006/ole">
            <mc:AlternateContent xmlns:mc="http://schemas.openxmlformats.org/markup-compatibility/2006">
              <mc:Choice xmlns:v="urn:schemas-microsoft-com:vml" Requires="v">
                <p:oleObj spid="_x0000_s46815" name="Clip" r:id="rId18" imgW="4582440" imgH="3316680" progId="">
                  <p:embed/>
                </p:oleObj>
              </mc:Choice>
              <mc:Fallback>
                <p:oleObj name="Clip" r:id="rId18" imgW="4582440" imgH="3316680" progId="">
                  <p:embed/>
                  <p:pic>
                    <p:nvPicPr>
                      <p:cNvPr id="0" name="Object 8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2025" y="1058863"/>
                        <a:ext cx="107950" cy="8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37" name="Text Box 89"/>
          <p:cNvSpPr txBox="1">
            <a:spLocks noChangeArrowheads="1"/>
          </p:cNvSpPr>
          <p:nvPr/>
        </p:nvSpPr>
        <p:spPr bwMode="auto">
          <a:xfrm>
            <a:off x="5670550" y="1343025"/>
            <a:ext cx="81597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lnSpc>
                <a:spcPct val="80000"/>
              </a:lnSpc>
              <a:spcBef>
                <a:spcPct val="50000"/>
              </a:spcBef>
            </a:pPr>
            <a:r>
              <a:rPr lang="en-US" altLang="en-US" sz="700" b="1" dirty="0"/>
              <a:t>Kingdom Divided</a:t>
            </a:r>
          </a:p>
        </p:txBody>
      </p:sp>
      <p:sp>
        <p:nvSpPr>
          <p:cNvPr id="2138" name="Text Box 90"/>
          <p:cNvSpPr txBox="1">
            <a:spLocks noChangeArrowheads="1"/>
          </p:cNvSpPr>
          <p:nvPr/>
        </p:nvSpPr>
        <p:spPr bwMode="auto">
          <a:xfrm>
            <a:off x="5822950" y="1543050"/>
            <a:ext cx="5699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lnSpc>
                <a:spcPct val="80000"/>
              </a:lnSpc>
              <a:spcBef>
                <a:spcPct val="50000"/>
              </a:spcBef>
            </a:pPr>
            <a:r>
              <a:rPr lang="en-US" altLang="en-US" sz="700" b="1" dirty="0">
                <a:solidFill>
                  <a:srgbClr val="C00000"/>
                </a:solidFill>
              </a:rPr>
              <a:t>I Kings 11:1-11</a:t>
            </a:r>
          </a:p>
        </p:txBody>
      </p:sp>
      <p:sp>
        <p:nvSpPr>
          <p:cNvPr id="2139" name="Text Box 91"/>
          <p:cNvSpPr txBox="1">
            <a:spLocks noChangeArrowheads="1"/>
          </p:cNvSpPr>
          <p:nvPr/>
        </p:nvSpPr>
        <p:spPr bwMode="auto">
          <a:xfrm>
            <a:off x="6261100" y="1131888"/>
            <a:ext cx="650875" cy="349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lnSpc>
                <a:spcPct val="80000"/>
              </a:lnSpc>
              <a:spcBef>
                <a:spcPct val="50000"/>
              </a:spcBef>
            </a:pPr>
            <a:r>
              <a:rPr lang="en-US" altLang="en-US" sz="1000" b="1" dirty="0"/>
              <a:t>  Je-Coniah</a:t>
            </a:r>
          </a:p>
        </p:txBody>
      </p:sp>
      <p:sp>
        <p:nvSpPr>
          <p:cNvPr id="2140" name="Text Box 92"/>
          <p:cNvSpPr txBox="1">
            <a:spLocks noChangeArrowheads="1"/>
          </p:cNvSpPr>
          <p:nvPr/>
        </p:nvSpPr>
        <p:spPr bwMode="auto">
          <a:xfrm>
            <a:off x="6199188" y="1414463"/>
            <a:ext cx="7334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lnSpc>
                <a:spcPct val="80000"/>
              </a:lnSpc>
              <a:spcBef>
                <a:spcPct val="50000"/>
              </a:spcBef>
            </a:pPr>
            <a:r>
              <a:rPr lang="en-US" altLang="en-US" sz="700" b="1" dirty="0"/>
              <a:t>Male Seed Cursed</a:t>
            </a:r>
          </a:p>
        </p:txBody>
      </p:sp>
      <p:sp>
        <p:nvSpPr>
          <p:cNvPr id="2141" name="Text Box 93"/>
          <p:cNvSpPr txBox="1">
            <a:spLocks noChangeArrowheads="1"/>
          </p:cNvSpPr>
          <p:nvPr/>
        </p:nvSpPr>
        <p:spPr bwMode="auto">
          <a:xfrm>
            <a:off x="6316663" y="1611313"/>
            <a:ext cx="652462"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spcBef>
                <a:spcPct val="50000"/>
              </a:spcBef>
            </a:pPr>
            <a:r>
              <a:rPr lang="en-US" altLang="en-US" sz="700" b="1" dirty="0">
                <a:solidFill>
                  <a:srgbClr val="C00000"/>
                </a:solidFill>
              </a:rPr>
              <a:t>Jer 22:30</a:t>
            </a:r>
          </a:p>
        </p:txBody>
      </p:sp>
      <p:graphicFrame>
        <p:nvGraphicFramePr>
          <p:cNvPr id="2142" name="Object 94"/>
          <p:cNvGraphicFramePr>
            <a:graphicFrameLocks noChangeAspect="1"/>
          </p:cNvGraphicFramePr>
          <p:nvPr/>
        </p:nvGraphicFramePr>
        <p:xfrm>
          <a:off x="6575425" y="1058863"/>
          <a:ext cx="111125" cy="88900"/>
        </p:xfrm>
        <a:graphic>
          <a:graphicData uri="http://schemas.openxmlformats.org/presentationml/2006/ole">
            <mc:AlternateContent xmlns:mc="http://schemas.openxmlformats.org/markup-compatibility/2006">
              <mc:Choice xmlns:v="urn:schemas-microsoft-com:vml" Requires="v">
                <p:oleObj spid="_x0000_s46816" name="Clip" r:id="rId19" imgW="4582440" imgH="3316680" progId="">
                  <p:embed/>
                </p:oleObj>
              </mc:Choice>
              <mc:Fallback>
                <p:oleObj name="Clip" r:id="rId19" imgW="4582440" imgH="3316680" progId="">
                  <p:embed/>
                  <p:pic>
                    <p:nvPicPr>
                      <p:cNvPr id="0" name="Object 9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5425" y="1058863"/>
                        <a:ext cx="111125" cy="8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43" name="Text Box 95"/>
          <p:cNvSpPr txBox="1">
            <a:spLocks noChangeArrowheads="1"/>
          </p:cNvSpPr>
          <p:nvPr/>
        </p:nvSpPr>
        <p:spPr bwMode="auto">
          <a:xfrm>
            <a:off x="6797675" y="1179513"/>
            <a:ext cx="650875"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spcBef>
                <a:spcPct val="50000"/>
              </a:spcBef>
            </a:pPr>
            <a:r>
              <a:rPr lang="en-US" altLang="en-US" sz="800" b="1" dirty="0"/>
              <a:t>Zedekiah</a:t>
            </a:r>
          </a:p>
        </p:txBody>
      </p:sp>
      <p:sp>
        <p:nvSpPr>
          <p:cNvPr id="2144" name="Text Box 96"/>
          <p:cNvSpPr txBox="1">
            <a:spLocks noChangeArrowheads="1"/>
          </p:cNvSpPr>
          <p:nvPr/>
        </p:nvSpPr>
        <p:spPr bwMode="auto">
          <a:xfrm>
            <a:off x="6831013" y="1309688"/>
            <a:ext cx="57308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lnSpc>
                <a:spcPct val="80000"/>
              </a:lnSpc>
              <a:spcBef>
                <a:spcPct val="50000"/>
              </a:spcBef>
            </a:pPr>
            <a:r>
              <a:rPr lang="en-US" altLang="en-US" sz="700" b="1" dirty="0"/>
              <a:t>King over nothing</a:t>
            </a:r>
          </a:p>
        </p:txBody>
      </p:sp>
      <p:sp>
        <p:nvSpPr>
          <p:cNvPr id="2146" name="Text Box 98"/>
          <p:cNvSpPr txBox="1">
            <a:spLocks noChangeArrowheads="1"/>
          </p:cNvSpPr>
          <p:nvPr/>
        </p:nvSpPr>
        <p:spPr bwMode="auto">
          <a:xfrm>
            <a:off x="6815138" y="1584325"/>
            <a:ext cx="6524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lnSpc>
                <a:spcPct val="80000"/>
              </a:lnSpc>
              <a:spcBef>
                <a:spcPct val="50000"/>
              </a:spcBef>
            </a:pPr>
            <a:r>
              <a:rPr lang="en-US" altLang="en-US" sz="700" b="1" dirty="0">
                <a:solidFill>
                  <a:srgbClr val="C00000"/>
                </a:solidFill>
              </a:rPr>
              <a:t>II Kings 24:18</a:t>
            </a:r>
          </a:p>
        </p:txBody>
      </p:sp>
      <p:sp>
        <p:nvSpPr>
          <p:cNvPr id="2147" name="Text Box 99"/>
          <p:cNvSpPr txBox="1">
            <a:spLocks noChangeArrowheads="1"/>
          </p:cNvSpPr>
          <p:nvPr/>
        </p:nvSpPr>
        <p:spPr bwMode="auto">
          <a:xfrm>
            <a:off x="7391400" y="1189038"/>
            <a:ext cx="765175"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eaLnBrk="1" hangingPunct="1">
              <a:spcBef>
                <a:spcPct val="50000"/>
              </a:spcBef>
            </a:pPr>
            <a:r>
              <a:rPr lang="en-US" altLang="en-US" sz="1000" b="1" dirty="0">
                <a:solidFill>
                  <a:schemeClr val="bg1"/>
                </a:solidFill>
              </a:rPr>
              <a:t>Babylon</a:t>
            </a:r>
          </a:p>
        </p:txBody>
      </p:sp>
      <p:sp>
        <p:nvSpPr>
          <p:cNvPr id="2148" name="Text Box 100"/>
          <p:cNvSpPr txBox="1">
            <a:spLocks noChangeArrowheads="1"/>
          </p:cNvSpPr>
          <p:nvPr/>
        </p:nvSpPr>
        <p:spPr bwMode="auto">
          <a:xfrm>
            <a:off x="7264400" y="1336675"/>
            <a:ext cx="8985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lnSpc>
                <a:spcPct val="80000"/>
              </a:lnSpc>
              <a:spcBef>
                <a:spcPct val="50000"/>
              </a:spcBef>
            </a:pPr>
            <a:r>
              <a:rPr lang="en-US" altLang="en-US" sz="700" b="1" dirty="0">
                <a:solidFill>
                  <a:schemeClr val="bg1"/>
                </a:solidFill>
              </a:rPr>
              <a:t>Nebuchadnezzar builds an image!</a:t>
            </a:r>
          </a:p>
        </p:txBody>
      </p:sp>
      <p:sp>
        <p:nvSpPr>
          <p:cNvPr id="2149" name="Text Box 101"/>
          <p:cNvSpPr txBox="1">
            <a:spLocks noChangeArrowheads="1"/>
          </p:cNvSpPr>
          <p:nvPr/>
        </p:nvSpPr>
        <p:spPr bwMode="auto">
          <a:xfrm>
            <a:off x="7346950" y="1547813"/>
            <a:ext cx="7334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lnSpc>
                <a:spcPct val="80000"/>
              </a:lnSpc>
              <a:spcBef>
                <a:spcPct val="50000"/>
              </a:spcBef>
            </a:pPr>
            <a:r>
              <a:rPr lang="en-US" altLang="en-US" sz="700" b="1" dirty="0">
                <a:solidFill>
                  <a:srgbClr val="C00000"/>
                </a:solidFill>
              </a:rPr>
              <a:t>Lam 5:15-19 Dan 3</a:t>
            </a:r>
          </a:p>
        </p:txBody>
      </p:sp>
      <p:sp>
        <p:nvSpPr>
          <p:cNvPr id="2150" name="Text Box 102"/>
          <p:cNvSpPr txBox="1">
            <a:spLocks noChangeArrowheads="1"/>
          </p:cNvSpPr>
          <p:nvPr/>
        </p:nvSpPr>
        <p:spPr bwMode="auto">
          <a:xfrm>
            <a:off x="8089900" y="1192213"/>
            <a:ext cx="652463"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spcBef>
                <a:spcPct val="50000"/>
              </a:spcBef>
            </a:pPr>
            <a:r>
              <a:rPr lang="en-US" altLang="en-US" sz="1000" b="1" dirty="0"/>
              <a:t>Daniel</a:t>
            </a:r>
          </a:p>
        </p:txBody>
      </p:sp>
      <p:sp>
        <p:nvSpPr>
          <p:cNvPr id="2151" name="Text Box 103"/>
          <p:cNvSpPr txBox="1">
            <a:spLocks noChangeArrowheads="1"/>
          </p:cNvSpPr>
          <p:nvPr/>
        </p:nvSpPr>
        <p:spPr bwMode="auto">
          <a:xfrm>
            <a:off x="8024813" y="1343025"/>
            <a:ext cx="7683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lnSpc>
                <a:spcPct val="80000"/>
              </a:lnSpc>
              <a:spcBef>
                <a:spcPct val="50000"/>
              </a:spcBef>
            </a:pPr>
            <a:r>
              <a:rPr lang="en-US" altLang="en-US" sz="700" b="1" dirty="0"/>
              <a:t>A dream of the Kingdom</a:t>
            </a:r>
          </a:p>
        </p:txBody>
      </p:sp>
      <p:sp>
        <p:nvSpPr>
          <p:cNvPr id="2152" name="Text Box 104"/>
          <p:cNvSpPr txBox="1">
            <a:spLocks noChangeArrowheads="1"/>
          </p:cNvSpPr>
          <p:nvPr/>
        </p:nvSpPr>
        <p:spPr bwMode="auto">
          <a:xfrm>
            <a:off x="8091488" y="1538288"/>
            <a:ext cx="65087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lnSpc>
                <a:spcPct val="80000"/>
              </a:lnSpc>
              <a:spcBef>
                <a:spcPct val="50000"/>
              </a:spcBef>
            </a:pPr>
            <a:r>
              <a:rPr lang="en-US" altLang="en-US" sz="700" b="1" dirty="0">
                <a:solidFill>
                  <a:srgbClr val="C00000"/>
                </a:solidFill>
              </a:rPr>
              <a:t>Daniel 2,7,8,11</a:t>
            </a:r>
          </a:p>
        </p:txBody>
      </p:sp>
      <p:sp>
        <p:nvSpPr>
          <p:cNvPr id="2153" name="Text Box 105"/>
          <p:cNvSpPr txBox="1">
            <a:spLocks noChangeArrowheads="1"/>
          </p:cNvSpPr>
          <p:nvPr/>
        </p:nvSpPr>
        <p:spPr bwMode="auto">
          <a:xfrm>
            <a:off x="7208838" y="925513"/>
            <a:ext cx="1008062" cy="27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lnSpc>
                <a:spcPct val="80000"/>
              </a:lnSpc>
              <a:spcBef>
                <a:spcPct val="50000"/>
              </a:spcBef>
            </a:pPr>
            <a:r>
              <a:rPr lang="en-US" altLang="en-US" sz="700" b="1" dirty="0"/>
              <a:t>Kingdom of the Type of Anti-christ!</a:t>
            </a:r>
          </a:p>
        </p:txBody>
      </p:sp>
      <p:sp>
        <p:nvSpPr>
          <p:cNvPr id="2158" name="Oval 110"/>
          <p:cNvSpPr>
            <a:spLocks noChangeArrowheads="1"/>
          </p:cNvSpPr>
          <p:nvPr/>
        </p:nvSpPr>
        <p:spPr bwMode="auto">
          <a:xfrm>
            <a:off x="288925" y="2284413"/>
            <a:ext cx="1014413" cy="923925"/>
          </a:xfrm>
          <a:prstGeom prst="ellipse">
            <a:avLst/>
          </a:prstGeom>
          <a:solidFill>
            <a:srgbClr val="CCECFF"/>
          </a:solidFill>
          <a:ln w="9525">
            <a:solidFill>
              <a:schemeClr val="tx1"/>
            </a:solidFill>
            <a:round/>
            <a:headEnd/>
            <a:tailEnd/>
          </a:ln>
        </p:spPr>
        <p:txBody>
          <a:bodyPr wrap="none" anchor="ctr"/>
          <a:lstStyle>
            <a:lvl1pPr eaLnBrk="0" hangingPunct="0">
              <a:defRPr sz="900">
                <a:solidFill>
                  <a:schemeClr val="tx1"/>
                </a:solidFill>
                <a:latin typeface="Palatino Linotype" panose="02040502050505030304" pitchFamily="18" charset="0"/>
              </a:defRPr>
            </a:lvl1pPr>
            <a:lvl2pPr marL="742950" indent="-285750" eaLnBrk="0" hangingPunct="0">
              <a:defRPr sz="900">
                <a:solidFill>
                  <a:schemeClr val="tx1"/>
                </a:solidFill>
                <a:latin typeface="Palatino Linotype" panose="02040502050505030304" pitchFamily="18" charset="0"/>
              </a:defRPr>
            </a:lvl2pPr>
            <a:lvl3pPr marL="1143000" indent="-228600" eaLnBrk="0" hangingPunct="0">
              <a:defRPr sz="900">
                <a:solidFill>
                  <a:schemeClr val="tx1"/>
                </a:solidFill>
                <a:latin typeface="Palatino Linotype" panose="02040502050505030304" pitchFamily="18" charset="0"/>
              </a:defRPr>
            </a:lvl3pPr>
            <a:lvl4pPr marL="1600200" indent="-228600" eaLnBrk="0" hangingPunct="0">
              <a:defRPr sz="900">
                <a:solidFill>
                  <a:schemeClr val="tx1"/>
                </a:solidFill>
                <a:latin typeface="Palatino Linotype" panose="02040502050505030304" pitchFamily="18" charset="0"/>
              </a:defRPr>
            </a:lvl4pPr>
            <a:lvl5pPr marL="2057400" indent="-228600" eaLnBrk="0" hangingPunct="0">
              <a:defRPr sz="900">
                <a:solidFill>
                  <a:schemeClr val="tx1"/>
                </a:solidFill>
                <a:latin typeface="Palatino Linotype" panose="02040502050505030304" pitchFamily="18" charset="0"/>
              </a:defRPr>
            </a:lvl5pPr>
            <a:lvl6pPr marL="2514600" indent="-228600"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eaLnBrk="0" fontAlgn="base" hangingPunct="0">
              <a:spcBef>
                <a:spcPct val="0"/>
              </a:spcBef>
              <a:spcAft>
                <a:spcPct val="0"/>
              </a:spcAft>
              <a:defRPr sz="900">
                <a:solidFill>
                  <a:schemeClr val="tx1"/>
                </a:solidFill>
                <a:latin typeface="Palatino Linotype" panose="02040502050505030304" pitchFamily="18" charset="0"/>
              </a:defRPr>
            </a:lvl9pPr>
          </a:lstStyle>
          <a:p>
            <a:pPr eaLnBrk="1" hangingPunct="1"/>
            <a:endParaRPr lang="en-US" altLang="en-US" dirty="0"/>
          </a:p>
        </p:txBody>
      </p:sp>
      <p:sp>
        <p:nvSpPr>
          <p:cNvPr id="2159" name="Text Box 111"/>
          <p:cNvSpPr txBox="1">
            <a:spLocks noChangeArrowheads="1"/>
          </p:cNvSpPr>
          <p:nvPr/>
        </p:nvSpPr>
        <p:spPr bwMode="auto">
          <a:xfrm>
            <a:off x="304800" y="2343150"/>
            <a:ext cx="1031875"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spcBef>
                <a:spcPct val="50000"/>
              </a:spcBef>
            </a:pPr>
            <a:r>
              <a:rPr lang="en-US" altLang="en-US" sz="1100" b="1" dirty="0"/>
              <a:t>John the Baptist</a:t>
            </a:r>
          </a:p>
        </p:txBody>
      </p:sp>
      <p:sp>
        <p:nvSpPr>
          <p:cNvPr id="2160" name="Text Box 112"/>
          <p:cNvSpPr txBox="1">
            <a:spLocks noChangeArrowheads="1"/>
          </p:cNvSpPr>
          <p:nvPr/>
        </p:nvSpPr>
        <p:spPr bwMode="auto">
          <a:xfrm>
            <a:off x="309563" y="2727325"/>
            <a:ext cx="985837"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spcBef>
                <a:spcPct val="50000"/>
              </a:spcBef>
            </a:pPr>
            <a:r>
              <a:rPr lang="en-US" altLang="en-US" b="1" dirty="0">
                <a:solidFill>
                  <a:srgbClr val="C00000"/>
                </a:solidFill>
              </a:rPr>
              <a:t>Matt 3; 11:7-14 Mk 1; Luke 1:17</a:t>
            </a:r>
          </a:p>
        </p:txBody>
      </p:sp>
      <p:sp>
        <p:nvSpPr>
          <p:cNvPr id="2161" name="Text Box 113"/>
          <p:cNvSpPr txBox="1">
            <a:spLocks noChangeArrowheads="1"/>
          </p:cNvSpPr>
          <p:nvPr/>
        </p:nvSpPr>
        <p:spPr bwMode="auto">
          <a:xfrm>
            <a:off x="8632825" y="1112838"/>
            <a:ext cx="1150938"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lnSpc>
                <a:spcPct val="80000"/>
              </a:lnSpc>
              <a:spcBef>
                <a:spcPct val="50000"/>
              </a:spcBef>
            </a:pPr>
            <a:r>
              <a:rPr lang="en-US" altLang="en-US" sz="1000" b="1" dirty="0"/>
              <a:t>Major and Minor Prophets preaching during these OT times!</a:t>
            </a:r>
            <a:endParaRPr lang="en-US" altLang="en-US" sz="1000" b="1" dirty="0">
              <a:solidFill>
                <a:srgbClr val="FF0000"/>
              </a:solidFill>
            </a:endParaRPr>
          </a:p>
        </p:txBody>
      </p:sp>
      <p:sp>
        <p:nvSpPr>
          <p:cNvPr id="2162" name="Rectangle 114"/>
          <p:cNvSpPr>
            <a:spLocks noChangeArrowheads="1"/>
          </p:cNvSpPr>
          <p:nvPr/>
        </p:nvSpPr>
        <p:spPr bwMode="auto">
          <a:xfrm>
            <a:off x="26988" y="685800"/>
            <a:ext cx="9690100" cy="30178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900">
                <a:solidFill>
                  <a:schemeClr val="tx1"/>
                </a:solidFill>
                <a:latin typeface="Palatino Linotype" panose="02040502050505030304" pitchFamily="18" charset="0"/>
              </a:defRPr>
            </a:lvl1pPr>
            <a:lvl2pPr marL="742950" indent="-285750" eaLnBrk="0" hangingPunct="0">
              <a:defRPr sz="900">
                <a:solidFill>
                  <a:schemeClr val="tx1"/>
                </a:solidFill>
                <a:latin typeface="Palatino Linotype" panose="02040502050505030304" pitchFamily="18" charset="0"/>
              </a:defRPr>
            </a:lvl2pPr>
            <a:lvl3pPr marL="1143000" indent="-228600" eaLnBrk="0" hangingPunct="0">
              <a:defRPr sz="900">
                <a:solidFill>
                  <a:schemeClr val="tx1"/>
                </a:solidFill>
                <a:latin typeface="Palatino Linotype" panose="02040502050505030304" pitchFamily="18" charset="0"/>
              </a:defRPr>
            </a:lvl3pPr>
            <a:lvl4pPr marL="1600200" indent="-228600" eaLnBrk="0" hangingPunct="0">
              <a:defRPr sz="900">
                <a:solidFill>
                  <a:schemeClr val="tx1"/>
                </a:solidFill>
                <a:latin typeface="Palatino Linotype" panose="02040502050505030304" pitchFamily="18" charset="0"/>
              </a:defRPr>
            </a:lvl4pPr>
            <a:lvl5pPr marL="2057400" indent="-228600" eaLnBrk="0" hangingPunct="0">
              <a:defRPr sz="900">
                <a:solidFill>
                  <a:schemeClr val="tx1"/>
                </a:solidFill>
                <a:latin typeface="Palatino Linotype" panose="02040502050505030304" pitchFamily="18" charset="0"/>
              </a:defRPr>
            </a:lvl5pPr>
            <a:lvl6pPr marL="2514600" indent="-228600"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eaLnBrk="0" fontAlgn="base" hangingPunct="0">
              <a:spcBef>
                <a:spcPct val="0"/>
              </a:spcBef>
              <a:spcAft>
                <a:spcPct val="0"/>
              </a:spcAft>
              <a:defRPr sz="900">
                <a:solidFill>
                  <a:schemeClr val="tx1"/>
                </a:solidFill>
                <a:latin typeface="Palatino Linotype" panose="02040502050505030304" pitchFamily="18" charset="0"/>
              </a:defRPr>
            </a:lvl9pPr>
          </a:lstStyle>
          <a:p>
            <a:pPr eaLnBrk="1" hangingPunct="1"/>
            <a:endParaRPr lang="en-US" altLang="en-US" dirty="0"/>
          </a:p>
        </p:txBody>
      </p:sp>
      <p:sp>
        <p:nvSpPr>
          <p:cNvPr id="2163" name="Text Box 115"/>
          <p:cNvSpPr txBox="1">
            <a:spLocks noChangeArrowheads="1"/>
          </p:cNvSpPr>
          <p:nvPr/>
        </p:nvSpPr>
        <p:spPr bwMode="auto">
          <a:xfrm>
            <a:off x="2744788" y="1947863"/>
            <a:ext cx="4279900" cy="4841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spcBef>
                <a:spcPct val="50000"/>
              </a:spcBef>
            </a:pPr>
            <a:r>
              <a:rPr lang="en-US" altLang="en-US" sz="1600" b="1" dirty="0">
                <a:latin typeface="Old English Text MT" panose="03040902040508030806" pitchFamily="66" charset="0"/>
              </a:rPr>
              <a:t>The Gospels - Old Testament - To Israel First </a:t>
            </a:r>
            <a:r>
              <a:rPr lang="en-US" altLang="en-US" b="1" dirty="0">
                <a:solidFill>
                  <a:srgbClr val="C00000"/>
                </a:solidFill>
              </a:rPr>
              <a:t>Acts 1:22; Hebrews 9:11-28  </a:t>
            </a:r>
            <a:r>
              <a:rPr lang="en-US" altLang="en-US" dirty="0"/>
              <a:t>Also see</a:t>
            </a:r>
            <a:r>
              <a:rPr lang="en-US" altLang="en-US" b="1" dirty="0">
                <a:solidFill>
                  <a:srgbClr val="FF0000"/>
                </a:solidFill>
              </a:rPr>
              <a:t> </a:t>
            </a:r>
            <a:r>
              <a:rPr lang="en-US" altLang="en-US" b="1" dirty="0">
                <a:solidFill>
                  <a:srgbClr val="C00000"/>
                </a:solidFill>
              </a:rPr>
              <a:t>Matthew 28:9 </a:t>
            </a:r>
            <a:r>
              <a:rPr lang="en-US" altLang="en-US" dirty="0"/>
              <a:t>vs </a:t>
            </a:r>
            <a:r>
              <a:rPr lang="en-US" altLang="en-US" b="1" dirty="0">
                <a:solidFill>
                  <a:srgbClr val="C00000"/>
                </a:solidFill>
              </a:rPr>
              <a:t>John 20:17</a:t>
            </a:r>
          </a:p>
        </p:txBody>
      </p:sp>
      <p:sp>
        <p:nvSpPr>
          <p:cNvPr id="2165" name="Text Box 117"/>
          <p:cNvSpPr txBox="1">
            <a:spLocks noChangeArrowheads="1"/>
          </p:cNvSpPr>
          <p:nvPr/>
        </p:nvSpPr>
        <p:spPr bwMode="auto">
          <a:xfrm>
            <a:off x="106363" y="1960563"/>
            <a:ext cx="13858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spcBef>
                <a:spcPct val="50000"/>
              </a:spcBef>
            </a:pPr>
            <a:r>
              <a:rPr lang="en-US" altLang="en-US" b="1" dirty="0"/>
              <a:t>Make ready a people prepared for the Lord.</a:t>
            </a:r>
          </a:p>
        </p:txBody>
      </p:sp>
      <p:sp>
        <p:nvSpPr>
          <p:cNvPr id="2166" name="Text Box 118"/>
          <p:cNvSpPr txBox="1">
            <a:spLocks noChangeArrowheads="1"/>
          </p:cNvSpPr>
          <p:nvPr/>
        </p:nvSpPr>
        <p:spPr bwMode="auto">
          <a:xfrm>
            <a:off x="1295400" y="2408237"/>
            <a:ext cx="1219200" cy="919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lnSpc>
                <a:spcPct val="75000"/>
              </a:lnSpc>
              <a:spcBef>
                <a:spcPct val="50000"/>
              </a:spcBef>
            </a:pPr>
            <a:r>
              <a:rPr lang="en-US" altLang="en-US" b="1" i="1" dirty="0"/>
              <a:t>John did water baptize in the wilderness, and preached the baptism of repentance for the ‘remission’ of sins. </a:t>
            </a:r>
            <a:r>
              <a:rPr lang="en-US" altLang="en-US" sz="800" b="1" dirty="0">
                <a:solidFill>
                  <a:srgbClr val="C00000"/>
                </a:solidFill>
              </a:rPr>
              <a:t>Mark 1:4</a:t>
            </a:r>
          </a:p>
        </p:txBody>
      </p:sp>
      <p:sp>
        <p:nvSpPr>
          <p:cNvPr id="2167" name="Text Box 119"/>
          <p:cNvSpPr txBox="1">
            <a:spLocks noChangeArrowheads="1"/>
          </p:cNvSpPr>
          <p:nvPr/>
        </p:nvSpPr>
        <p:spPr bwMode="auto">
          <a:xfrm>
            <a:off x="66675" y="3287712"/>
            <a:ext cx="2447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just" eaLnBrk="1" hangingPunct="1">
              <a:lnSpc>
                <a:spcPct val="75000"/>
              </a:lnSpc>
              <a:spcBef>
                <a:spcPct val="50000"/>
              </a:spcBef>
            </a:pPr>
            <a:r>
              <a:rPr lang="en-US" altLang="en-US" b="1" i="1" dirty="0"/>
              <a:t>When John had first preached before his coming the baptism of repentance to all the people of Israel.  </a:t>
            </a:r>
            <a:r>
              <a:rPr lang="en-US" altLang="en-US" b="1" dirty="0">
                <a:solidFill>
                  <a:srgbClr val="C00000"/>
                </a:solidFill>
              </a:rPr>
              <a:t>Acts 13:24</a:t>
            </a:r>
            <a:endParaRPr lang="en-US" altLang="en-US" dirty="0">
              <a:solidFill>
                <a:srgbClr val="C00000"/>
              </a:solidFill>
            </a:endParaRPr>
          </a:p>
        </p:txBody>
      </p:sp>
      <p:sp>
        <p:nvSpPr>
          <p:cNvPr id="2168" name="Text Box 120"/>
          <p:cNvSpPr txBox="1">
            <a:spLocks noChangeArrowheads="1"/>
          </p:cNvSpPr>
          <p:nvPr/>
        </p:nvSpPr>
        <p:spPr bwMode="auto">
          <a:xfrm>
            <a:off x="1615281" y="2103437"/>
            <a:ext cx="858837" cy="37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spcBef>
                <a:spcPct val="50000"/>
              </a:spcBef>
            </a:pPr>
            <a:r>
              <a:rPr lang="en-US" altLang="en-US" b="1" i="1" dirty="0"/>
              <a:t>“Messenger””</a:t>
            </a:r>
            <a:r>
              <a:rPr lang="en-US" altLang="en-US" sz="800" b="1" i="1" dirty="0"/>
              <a:t> “</a:t>
            </a:r>
            <a:r>
              <a:rPr lang="en-US" altLang="en-US" b="1" i="1" dirty="0"/>
              <a:t>A</a:t>
            </a:r>
            <a:r>
              <a:rPr lang="en-US" altLang="en-US" sz="800" b="1" i="1" dirty="0"/>
              <a:t> </a:t>
            </a:r>
            <a:r>
              <a:rPr lang="en-US" altLang="en-US" b="1" i="1" dirty="0"/>
              <a:t>Voice”</a:t>
            </a:r>
          </a:p>
        </p:txBody>
      </p:sp>
      <p:graphicFrame>
        <p:nvGraphicFramePr>
          <p:cNvPr id="2170" name="Object 122"/>
          <p:cNvGraphicFramePr>
            <a:graphicFrameLocks noChangeAspect="1"/>
          </p:cNvGraphicFramePr>
          <p:nvPr/>
        </p:nvGraphicFramePr>
        <p:xfrm>
          <a:off x="2486025" y="2371725"/>
          <a:ext cx="109538" cy="87313"/>
        </p:xfrm>
        <a:graphic>
          <a:graphicData uri="http://schemas.openxmlformats.org/presentationml/2006/ole">
            <mc:AlternateContent xmlns:mc="http://schemas.openxmlformats.org/markup-compatibility/2006">
              <mc:Choice xmlns:v="urn:schemas-microsoft-com:vml" Requires="v">
                <p:oleObj spid="_x0000_s46817" name="Clip" r:id="rId20" imgW="4582440" imgH="3316680" progId="">
                  <p:embed/>
                </p:oleObj>
              </mc:Choice>
              <mc:Fallback>
                <p:oleObj name="Clip" r:id="rId20" imgW="4582440" imgH="3316680" progId="">
                  <p:embed/>
                  <p:pic>
                    <p:nvPicPr>
                      <p:cNvPr id="0" name="Object 1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6025" y="2371725"/>
                        <a:ext cx="109538" cy="87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71" name="Object 123"/>
          <p:cNvGraphicFramePr>
            <a:graphicFrameLocks noChangeAspect="1"/>
          </p:cNvGraphicFramePr>
          <p:nvPr/>
        </p:nvGraphicFramePr>
        <p:xfrm>
          <a:off x="2481263" y="2185988"/>
          <a:ext cx="120650" cy="128587"/>
        </p:xfrm>
        <a:graphic>
          <a:graphicData uri="http://schemas.openxmlformats.org/presentationml/2006/ole">
            <mc:AlternateContent xmlns:mc="http://schemas.openxmlformats.org/markup-compatibility/2006">
              <mc:Choice xmlns:v="urn:schemas-microsoft-com:vml" Requires="v">
                <p:oleObj spid="_x0000_s46818" name="Clip" r:id="rId21" imgW="3319560" imgH="3468960" progId="">
                  <p:embed/>
                </p:oleObj>
              </mc:Choice>
              <mc:Fallback>
                <p:oleObj name="Clip" r:id="rId21" imgW="3319560" imgH="3468960" progId="">
                  <p:embed/>
                  <p:pic>
                    <p:nvPicPr>
                      <p:cNvPr id="0" name="Object 1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81263" y="2185988"/>
                        <a:ext cx="120650" cy="12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72" name="Oval 124"/>
          <p:cNvSpPr>
            <a:spLocks noChangeArrowheads="1"/>
          </p:cNvSpPr>
          <p:nvPr/>
        </p:nvSpPr>
        <p:spPr bwMode="auto">
          <a:xfrm>
            <a:off x="2473325" y="2509838"/>
            <a:ext cx="2024063" cy="1095375"/>
          </a:xfrm>
          <a:prstGeom prst="ellipse">
            <a:avLst/>
          </a:prstGeom>
          <a:solidFill>
            <a:srgbClr val="CC3300"/>
          </a:solidFill>
          <a:ln w="9525">
            <a:solidFill>
              <a:schemeClr val="tx1"/>
            </a:solidFill>
            <a:round/>
            <a:headEnd/>
            <a:tailEnd/>
          </a:ln>
        </p:spPr>
        <p:txBody>
          <a:bodyPr wrap="none" anchor="ctr"/>
          <a:lstStyle>
            <a:lvl1pPr eaLnBrk="0" hangingPunct="0">
              <a:defRPr sz="900">
                <a:solidFill>
                  <a:schemeClr val="tx1"/>
                </a:solidFill>
                <a:latin typeface="Palatino Linotype" panose="02040502050505030304" pitchFamily="18" charset="0"/>
              </a:defRPr>
            </a:lvl1pPr>
            <a:lvl2pPr marL="742950" indent="-285750" eaLnBrk="0" hangingPunct="0">
              <a:defRPr sz="900">
                <a:solidFill>
                  <a:schemeClr val="tx1"/>
                </a:solidFill>
                <a:latin typeface="Palatino Linotype" panose="02040502050505030304" pitchFamily="18" charset="0"/>
              </a:defRPr>
            </a:lvl2pPr>
            <a:lvl3pPr marL="1143000" indent="-228600" eaLnBrk="0" hangingPunct="0">
              <a:defRPr sz="900">
                <a:solidFill>
                  <a:schemeClr val="tx1"/>
                </a:solidFill>
                <a:latin typeface="Palatino Linotype" panose="02040502050505030304" pitchFamily="18" charset="0"/>
              </a:defRPr>
            </a:lvl3pPr>
            <a:lvl4pPr marL="1600200" indent="-228600" eaLnBrk="0" hangingPunct="0">
              <a:defRPr sz="900">
                <a:solidFill>
                  <a:schemeClr val="tx1"/>
                </a:solidFill>
                <a:latin typeface="Palatino Linotype" panose="02040502050505030304" pitchFamily="18" charset="0"/>
              </a:defRPr>
            </a:lvl4pPr>
            <a:lvl5pPr marL="2057400" indent="-228600" eaLnBrk="0" hangingPunct="0">
              <a:defRPr sz="900">
                <a:solidFill>
                  <a:schemeClr val="tx1"/>
                </a:solidFill>
                <a:latin typeface="Palatino Linotype" panose="02040502050505030304" pitchFamily="18" charset="0"/>
              </a:defRPr>
            </a:lvl5pPr>
            <a:lvl6pPr marL="2514600" indent="-228600"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eaLnBrk="0" fontAlgn="base" hangingPunct="0">
              <a:spcBef>
                <a:spcPct val="0"/>
              </a:spcBef>
              <a:spcAft>
                <a:spcPct val="0"/>
              </a:spcAft>
              <a:defRPr sz="900">
                <a:solidFill>
                  <a:schemeClr val="tx1"/>
                </a:solidFill>
                <a:latin typeface="Palatino Linotype" panose="02040502050505030304" pitchFamily="18" charset="0"/>
              </a:defRPr>
            </a:lvl9pPr>
          </a:lstStyle>
          <a:p>
            <a:pPr eaLnBrk="1" hangingPunct="1"/>
            <a:endParaRPr lang="en-US" altLang="en-US" dirty="0"/>
          </a:p>
        </p:txBody>
      </p:sp>
      <p:sp>
        <p:nvSpPr>
          <p:cNvPr id="2173" name="WordArt 125"/>
          <p:cNvSpPr>
            <a:spLocks noChangeArrowheads="1" noChangeShapeType="1" noTextEdit="1"/>
          </p:cNvSpPr>
          <p:nvPr/>
        </p:nvSpPr>
        <p:spPr bwMode="auto">
          <a:xfrm>
            <a:off x="2813050" y="2651125"/>
            <a:ext cx="1314450" cy="441325"/>
          </a:xfrm>
          <a:prstGeom prst="rect">
            <a:avLst/>
          </a:prstGeom>
        </p:spPr>
        <p:txBody>
          <a:bodyPr spcFirstLastPara="1" wrap="none" fromWordArt="1">
            <a:prstTxWarp prst="textArchUp">
              <a:avLst>
                <a:gd name="adj" fmla="val 10716076"/>
              </a:avLst>
            </a:prstTxWarp>
          </a:bodyPr>
          <a:lstStyle/>
          <a:p>
            <a:pPr algn="ctr"/>
            <a:r>
              <a:rPr lang="en-US" sz="2000" kern="10" dirty="0">
                <a:ln w="9525">
                  <a:solidFill>
                    <a:srgbClr val="000000"/>
                  </a:solidFill>
                  <a:round/>
                  <a:headEnd/>
                  <a:tailEnd/>
                </a:ln>
                <a:solidFill>
                  <a:srgbClr val="000000"/>
                </a:solidFill>
                <a:latin typeface="Arial Black" panose="020B0A04020102020204" pitchFamily="34" charset="0"/>
              </a:rPr>
              <a:t>Jesus Christ</a:t>
            </a:r>
          </a:p>
        </p:txBody>
      </p:sp>
      <p:sp>
        <p:nvSpPr>
          <p:cNvPr id="2178" name="Line 130"/>
          <p:cNvSpPr>
            <a:spLocks noChangeShapeType="1"/>
          </p:cNvSpPr>
          <p:nvPr/>
        </p:nvSpPr>
        <p:spPr bwMode="auto">
          <a:xfrm>
            <a:off x="3468688" y="2720975"/>
            <a:ext cx="0" cy="236538"/>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179" name="Line 131"/>
          <p:cNvSpPr>
            <a:spLocks noChangeShapeType="1"/>
          </p:cNvSpPr>
          <p:nvPr/>
        </p:nvSpPr>
        <p:spPr bwMode="auto">
          <a:xfrm>
            <a:off x="3394075" y="2773363"/>
            <a:ext cx="153988"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180" name="Text Box 132"/>
          <p:cNvSpPr txBox="1">
            <a:spLocks noChangeArrowheads="1"/>
          </p:cNvSpPr>
          <p:nvPr/>
        </p:nvSpPr>
        <p:spPr bwMode="auto">
          <a:xfrm>
            <a:off x="2670175" y="2908300"/>
            <a:ext cx="1579563"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spcBef>
                <a:spcPct val="50000"/>
              </a:spcBef>
            </a:pPr>
            <a:r>
              <a:rPr lang="en-US" altLang="en-US" b="1" i="1" dirty="0">
                <a:solidFill>
                  <a:schemeClr val="bg1"/>
                </a:solidFill>
              </a:rPr>
              <a:t>God manifest in the flesh   </a:t>
            </a:r>
            <a:r>
              <a:rPr lang="en-US" altLang="en-US" sz="800" b="1" dirty="0">
                <a:solidFill>
                  <a:schemeClr val="bg1"/>
                </a:solidFill>
              </a:rPr>
              <a:t>I Timothy 3:16</a:t>
            </a:r>
          </a:p>
        </p:txBody>
      </p:sp>
      <p:graphicFrame>
        <p:nvGraphicFramePr>
          <p:cNvPr id="2181" name="Object 133"/>
          <p:cNvGraphicFramePr>
            <a:graphicFrameLocks noChangeAspect="1"/>
          </p:cNvGraphicFramePr>
          <p:nvPr/>
        </p:nvGraphicFramePr>
        <p:xfrm>
          <a:off x="3062288" y="3241675"/>
          <a:ext cx="158750" cy="127000"/>
        </p:xfrm>
        <a:graphic>
          <a:graphicData uri="http://schemas.openxmlformats.org/presentationml/2006/ole">
            <mc:AlternateContent xmlns:mc="http://schemas.openxmlformats.org/markup-compatibility/2006">
              <mc:Choice xmlns:v="urn:schemas-microsoft-com:vml" Requires="v">
                <p:oleObj spid="_x0000_s46819" name="Clip" r:id="rId22" imgW="4582440" imgH="3316680" progId="">
                  <p:embed/>
                </p:oleObj>
              </mc:Choice>
              <mc:Fallback>
                <p:oleObj name="Clip" r:id="rId22" imgW="4582440" imgH="3316680" progId="">
                  <p:embed/>
                  <p:pic>
                    <p:nvPicPr>
                      <p:cNvPr id="0" name="Object 1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2288" y="3241675"/>
                        <a:ext cx="158750" cy="12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82" name="Text Box 134"/>
          <p:cNvSpPr txBox="1">
            <a:spLocks noChangeArrowheads="1"/>
          </p:cNvSpPr>
          <p:nvPr/>
        </p:nvSpPr>
        <p:spPr bwMode="auto">
          <a:xfrm>
            <a:off x="3179763" y="3209925"/>
            <a:ext cx="8128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spcBef>
                <a:spcPct val="50000"/>
              </a:spcBef>
            </a:pPr>
            <a:r>
              <a:rPr lang="en-US" altLang="en-US" b="1" i="1" dirty="0">
                <a:solidFill>
                  <a:schemeClr val="bg1"/>
                </a:solidFill>
              </a:rPr>
              <a:t>Son of Man</a:t>
            </a:r>
          </a:p>
        </p:txBody>
      </p:sp>
      <p:graphicFrame>
        <p:nvGraphicFramePr>
          <p:cNvPr id="2183" name="Object 135"/>
          <p:cNvGraphicFramePr>
            <a:graphicFrameLocks noChangeAspect="1"/>
          </p:cNvGraphicFramePr>
          <p:nvPr/>
        </p:nvGraphicFramePr>
        <p:xfrm>
          <a:off x="3063875" y="3386138"/>
          <a:ext cx="149225" cy="155575"/>
        </p:xfrm>
        <a:graphic>
          <a:graphicData uri="http://schemas.openxmlformats.org/presentationml/2006/ole">
            <mc:AlternateContent xmlns:mc="http://schemas.openxmlformats.org/markup-compatibility/2006">
              <mc:Choice xmlns:v="urn:schemas-microsoft-com:vml" Requires="v">
                <p:oleObj spid="_x0000_s46820" name="Clip" r:id="rId23" imgW="3319560" imgH="3468960" progId="">
                  <p:embed/>
                </p:oleObj>
              </mc:Choice>
              <mc:Fallback>
                <p:oleObj name="Clip" r:id="rId23" imgW="3319560" imgH="3468960" progId="">
                  <p:embed/>
                  <p:pic>
                    <p:nvPicPr>
                      <p:cNvPr id="0" name="Object 13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63875" y="3386138"/>
                        <a:ext cx="149225" cy="15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84" name="Text Box 136"/>
          <p:cNvSpPr txBox="1">
            <a:spLocks noChangeArrowheads="1"/>
          </p:cNvSpPr>
          <p:nvPr/>
        </p:nvSpPr>
        <p:spPr bwMode="auto">
          <a:xfrm>
            <a:off x="3154363" y="3363913"/>
            <a:ext cx="820737"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spcBef>
                <a:spcPct val="50000"/>
              </a:spcBef>
            </a:pPr>
            <a:r>
              <a:rPr lang="en-US" altLang="en-US" b="1" i="1" dirty="0">
                <a:solidFill>
                  <a:schemeClr val="bg1"/>
                </a:solidFill>
              </a:rPr>
              <a:t>Son of God</a:t>
            </a:r>
          </a:p>
        </p:txBody>
      </p:sp>
      <p:sp>
        <p:nvSpPr>
          <p:cNvPr id="2186" name="Line 138"/>
          <p:cNvSpPr>
            <a:spLocks noChangeShapeType="1"/>
          </p:cNvSpPr>
          <p:nvPr/>
        </p:nvSpPr>
        <p:spPr bwMode="auto">
          <a:xfrm>
            <a:off x="349250" y="1924050"/>
            <a:ext cx="43513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187" name="Line 139"/>
          <p:cNvSpPr>
            <a:spLocks noChangeShapeType="1"/>
          </p:cNvSpPr>
          <p:nvPr/>
        </p:nvSpPr>
        <p:spPr bwMode="auto">
          <a:xfrm flipV="1">
            <a:off x="4648200" y="1922463"/>
            <a:ext cx="4543425"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188" name="Text Box 140"/>
          <p:cNvSpPr txBox="1">
            <a:spLocks noChangeArrowheads="1"/>
          </p:cNvSpPr>
          <p:nvPr/>
        </p:nvSpPr>
        <p:spPr bwMode="auto">
          <a:xfrm>
            <a:off x="5621338" y="703263"/>
            <a:ext cx="391795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spcBef>
                <a:spcPct val="50000"/>
              </a:spcBef>
            </a:pPr>
            <a:r>
              <a:rPr lang="en-US" altLang="en-US" sz="600" b="1" dirty="0"/>
              <a:t>Jews:  </a:t>
            </a:r>
            <a:r>
              <a:rPr lang="en-US" altLang="en-US" sz="600" dirty="0"/>
              <a:t>God’s chosen people – led by law – </a:t>
            </a:r>
            <a:r>
              <a:rPr lang="en-US" altLang="en-US" sz="600" b="1" dirty="0">
                <a:solidFill>
                  <a:srgbClr val="C00000"/>
                </a:solidFill>
              </a:rPr>
              <a:t>Gen 12</a:t>
            </a:r>
            <a:r>
              <a:rPr lang="en-US" altLang="en-US" sz="600" dirty="0">
                <a:solidFill>
                  <a:srgbClr val="C00000"/>
                </a:solidFill>
              </a:rPr>
              <a:t>  </a:t>
            </a:r>
            <a:r>
              <a:rPr lang="en-US" altLang="en-US" sz="600" dirty="0"/>
              <a:t>/ </a:t>
            </a:r>
            <a:r>
              <a:rPr lang="en-US" altLang="en-US" sz="600" b="1" dirty="0"/>
              <a:t>Gentiles:</a:t>
            </a:r>
            <a:r>
              <a:rPr lang="en-US" altLang="en-US" sz="600" dirty="0"/>
              <a:t> dogs; not people  </a:t>
            </a:r>
            <a:r>
              <a:rPr lang="en-US" altLang="en-US" sz="600" b="1" dirty="0">
                <a:solidFill>
                  <a:srgbClr val="C00000"/>
                </a:solidFill>
              </a:rPr>
              <a:t>Matt 7:6; 15:26; Romans 10:19 </a:t>
            </a:r>
            <a:r>
              <a:rPr lang="en-US" altLang="en-US" sz="600" dirty="0"/>
              <a:t>– Gentiles are heathen led by Conscience </a:t>
            </a:r>
            <a:r>
              <a:rPr lang="en-US" altLang="en-US" sz="600" b="1" dirty="0">
                <a:solidFill>
                  <a:srgbClr val="C00000"/>
                </a:solidFill>
              </a:rPr>
              <a:t>– Romans 2:14; Gen 3:22</a:t>
            </a:r>
          </a:p>
        </p:txBody>
      </p:sp>
      <p:sp>
        <p:nvSpPr>
          <p:cNvPr id="2189" name="Text Box 141"/>
          <p:cNvSpPr txBox="1">
            <a:spLocks noChangeArrowheads="1"/>
          </p:cNvSpPr>
          <p:nvPr/>
        </p:nvSpPr>
        <p:spPr bwMode="auto">
          <a:xfrm>
            <a:off x="1539875" y="1951037"/>
            <a:ext cx="1293813"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spcBef>
                <a:spcPct val="50000"/>
              </a:spcBef>
            </a:pPr>
            <a:r>
              <a:rPr lang="en-US" altLang="en-US" b="1" dirty="0"/>
              <a:t>For Both Kingdoms</a:t>
            </a:r>
          </a:p>
        </p:txBody>
      </p:sp>
      <p:sp>
        <p:nvSpPr>
          <p:cNvPr id="2190" name="Text Box 142"/>
          <p:cNvSpPr txBox="1">
            <a:spLocks noChangeArrowheads="1"/>
          </p:cNvSpPr>
          <p:nvPr/>
        </p:nvSpPr>
        <p:spPr bwMode="auto">
          <a:xfrm>
            <a:off x="4533900" y="2863850"/>
            <a:ext cx="12255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spcBef>
                <a:spcPct val="50000"/>
              </a:spcBef>
            </a:pPr>
            <a:r>
              <a:rPr lang="en-US" altLang="en-US" sz="1000" b="1" dirty="0"/>
              <a:t>To Jewish Nation</a:t>
            </a:r>
          </a:p>
        </p:txBody>
      </p:sp>
      <p:sp>
        <p:nvSpPr>
          <p:cNvPr id="2191" name="Text Box 143"/>
          <p:cNvSpPr txBox="1">
            <a:spLocks noChangeArrowheads="1"/>
          </p:cNvSpPr>
          <p:nvPr/>
        </p:nvSpPr>
        <p:spPr bwMode="auto">
          <a:xfrm>
            <a:off x="4529138" y="3005138"/>
            <a:ext cx="12255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spcBef>
                <a:spcPct val="50000"/>
              </a:spcBef>
            </a:pPr>
            <a:r>
              <a:rPr lang="en-US" altLang="en-US" b="1" dirty="0">
                <a:solidFill>
                  <a:srgbClr val="C00000"/>
                </a:solidFill>
              </a:rPr>
              <a:t>Rom 1:16; 3:2; Jn 3:3</a:t>
            </a:r>
          </a:p>
        </p:txBody>
      </p:sp>
      <p:sp>
        <p:nvSpPr>
          <p:cNvPr id="2192" name="Text Box 144"/>
          <p:cNvSpPr txBox="1">
            <a:spLocks noChangeArrowheads="1"/>
          </p:cNvSpPr>
          <p:nvPr/>
        </p:nvSpPr>
        <p:spPr bwMode="auto">
          <a:xfrm>
            <a:off x="4486275" y="3197225"/>
            <a:ext cx="1354138"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spcBef>
                <a:spcPct val="50000"/>
              </a:spcBef>
            </a:pPr>
            <a:r>
              <a:rPr lang="en-US" altLang="en-US" sz="1000" b="1" dirty="0"/>
              <a:t>Not to Gentiles, yet</a:t>
            </a:r>
          </a:p>
        </p:txBody>
      </p:sp>
      <p:sp>
        <p:nvSpPr>
          <p:cNvPr id="2193" name="Text Box 145"/>
          <p:cNvSpPr txBox="1">
            <a:spLocks noChangeArrowheads="1"/>
          </p:cNvSpPr>
          <p:nvPr/>
        </p:nvSpPr>
        <p:spPr bwMode="auto">
          <a:xfrm>
            <a:off x="4332288" y="3359150"/>
            <a:ext cx="1633537"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spcBef>
                <a:spcPct val="50000"/>
              </a:spcBef>
            </a:pPr>
            <a:r>
              <a:rPr lang="en-US" altLang="en-US" b="1" dirty="0">
                <a:solidFill>
                  <a:srgbClr val="C00000"/>
                </a:solidFill>
              </a:rPr>
              <a:t>Matthew 6:31,32 10:5,18; 12:18-21; 15:24; 24:13,14</a:t>
            </a:r>
          </a:p>
        </p:txBody>
      </p:sp>
      <p:sp>
        <p:nvSpPr>
          <p:cNvPr id="2195" name="Text Box 147"/>
          <p:cNvSpPr txBox="1">
            <a:spLocks noChangeArrowheads="1"/>
          </p:cNvSpPr>
          <p:nvPr/>
        </p:nvSpPr>
        <p:spPr bwMode="auto">
          <a:xfrm>
            <a:off x="4095750" y="2427288"/>
            <a:ext cx="1685925" cy="25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spcBef>
                <a:spcPct val="50000"/>
              </a:spcBef>
            </a:pPr>
            <a:r>
              <a:rPr lang="en-US" altLang="en-US" sz="1000" b="1" dirty="0"/>
              <a:t>Both Kingdoms at Hand</a:t>
            </a:r>
          </a:p>
        </p:txBody>
      </p:sp>
      <p:sp>
        <p:nvSpPr>
          <p:cNvPr id="2196" name="Text Box 148"/>
          <p:cNvSpPr txBox="1">
            <a:spLocks noChangeArrowheads="1"/>
          </p:cNvSpPr>
          <p:nvPr/>
        </p:nvSpPr>
        <p:spPr bwMode="auto">
          <a:xfrm>
            <a:off x="4487863" y="2586038"/>
            <a:ext cx="1319212"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lnSpc>
                <a:spcPct val="80000"/>
              </a:lnSpc>
              <a:spcBef>
                <a:spcPct val="50000"/>
              </a:spcBef>
            </a:pPr>
            <a:r>
              <a:rPr lang="en-US" altLang="en-US" b="1" dirty="0">
                <a:solidFill>
                  <a:srgbClr val="C00000"/>
                </a:solidFill>
              </a:rPr>
              <a:t>Matt 3:2; 4:17; 6:33; Mark 1:14; Luke 4:43</a:t>
            </a:r>
          </a:p>
        </p:txBody>
      </p:sp>
      <p:sp>
        <p:nvSpPr>
          <p:cNvPr id="2197" name="Text Box 149"/>
          <p:cNvSpPr txBox="1">
            <a:spLocks noChangeArrowheads="1"/>
          </p:cNvSpPr>
          <p:nvPr/>
        </p:nvSpPr>
        <p:spPr bwMode="auto">
          <a:xfrm>
            <a:off x="5778500" y="2427288"/>
            <a:ext cx="10604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spcBef>
                <a:spcPct val="50000"/>
              </a:spcBef>
            </a:pPr>
            <a:r>
              <a:rPr lang="en-US" altLang="en-US" sz="1000" b="1" dirty="0"/>
              <a:t>Follow Jesus...</a:t>
            </a:r>
          </a:p>
        </p:txBody>
      </p:sp>
      <p:sp>
        <p:nvSpPr>
          <p:cNvPr id="2198" name="Text Box 150"/>
          <p:cNvSpPr txBox="1">
            <a:spLocks noChangeArrowheads="1"/>
          </p:cNvSpPr>
          <p:nvPr/>
        </p:nvSpPr>
        <p:spPr bwMode="auto">
          <a:xfrm>
            <a:off x="5648325" y="2592388"/>
            <a:ext cx="13763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lnSpc>
                <a:spcPct val="75000"/>
              </a:lnSpc>
              <a:spcBef>
                <a:spcPct val="50000"/>
              </a:spcBef>
            </a:pPr>
            <a:r>
              <a:rPr lang="en-US" altLang="en-US" b="1" dirty="0">
                <a:solidFill>
                  <a:srgbClr val="C00000"/>
                </a:solidFill>
              </a:rPr>
              <a:t>Mt 16:24,25; 19:16-24 Mk 8:34-38  Lk 9:23-26</a:t>
            </a:r>
          </a:p>
        </p:txBody>
      </p:sp>
      <p:sp>
        <p:nvSpPr>
          <p:cNvPr id="2199" name="Text Box 151"/>
          <p:cNvSpPr txBox="1">
            <a:spLocks noChangeArrowheads="1"/>
          </p:cNvSpPr>
          <p:nvPr/>
        </p:nvSpPr>
        <p:spPr bwMode="auto">
          <a:xfrm>
            <a:off x="5721350" y="3135313"/>
            <a:ext cx="1141413"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spcBef>
                <a:spcPct val="50000"/>
              </a:spcBef>
            </a:pPr>
            <a:r>
              <a:rPr lang="en-US" altLang="en-US" sz="1000" b="1" dirty="0"/>
              <a:t>Must Sell All!</a:t>
            </a:r>
          </a:p>
        </p:txBody>
      </p:sp>
      <p:sp>
        <p:nvSpPr>
          <p:cNvPr id="2200" name="Text Box 152"/>
          <p:cNvSpPr txBox="1">
            <a:spLocks noChangeArrowheads="1"/>
          </p:cNvSpPr>
          <p:nvPr/>
        </p:nvSpPr>
        <p:spPr bwMode="auto">
          <a:xfrm>
            <a:off x="5791200" y="3306763"/>
            <a:ext cx="9747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lnSpc>
                <a:spcPct val="75000"/>
              </a:lnSpc>
              <a:spcBef>
                <a:spcPct val="50000"/>
              </a:spcBef>
            </a:pPr>
            <a:r>
              <a:rPr lang="en-US" altLang="en-US" b="1" dirty="0">
                <a:solidFill>
                  <a:srgbClr val="C00000"/>
                </a:solidFill>
              </a:rPr>
              <a:t>Matthew 19:21 Mark 10:21    Lk 12:33; 18:22</a:t>
            </a:r>
          </a:p>
        </p:txBody>
      </p:sp>
      <p:sp>
        <p:nvSpPr>
          <p:cNvPr id="2203" name="Text Box 155"/>
          <p:cNvSpPr txBox="1">
            <a:spLocks noChangeArrowheads="1"/>
          </p:cNvSpPr>
          <p:nvPr/>
        </p:nvSpPr>
        <p:spPr bwMode="auto">
          <a:xfrm>
            <a:off x="6929438" y="1888485"/>
            <a:ext cx="946150" cy="37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spcBef>
                <a:spcPct val="50000"/>
              </a:spcBef>
            </a:pPr>
            <a:r>
              <a:rPr lang="en-US" altLang="en-US" b="1" dirty="0"/>
              <a:t>After Crucifixion</a:t>
            </a:r>
          </a:p>
        </p:txBody>
      </p:sp>
      <p:sp>
        <p:nvSpPr>
          <p:cNvPr id="2204" name="Text Box 156"/>
          <p:cNvSpPr txBox="1">
            <a:spLocks noChangeArrowheads="1"/>
          </p:cNvSpPr>
          <p:nvPr/>
        </p:nvSpPr>
        <p:spPr bwMode="auto">
          <a:xfrm>
            <a:off x="7013409" y="2186461"/>
            <a:ext cx="855662"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spcBef>
                <a:spcPct val="50000"/>
              </a:spcBef>
            </a:pPr>
            <a:r>
              <a:rPr lang="en-US" altLang="en-US" b="1" dirty="0">
                <a:solidFill>
                  <a:schemeClr val="accent2"/>
                </a:solidFill>
              </a:rPr>
              <a:t>NT Begins</a:t>
            </a:r>
          </a:p>
        </p:txBody>
      </p:sp>
      <p:sp>
        <p:nvSpPr>
          <p:cNvPr id="2205" name="Text Box 157"/>
          <p:cNvSpPr txBox="1">
            <a:spLocks noChangeArrowheads="1"/>
          </p:cNvSpPr>
          <p:nvPr/>
        </p:nvSpPr>
        <p:spPr bwMode="auto">
          <a:xfrm>
            <a:off x="7018812" y="2360372"/>
            <a:ext cx="815975" cy="533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lnSpc>
                <a:spcPct val="80000"/>
              </a:lnSpc>
              <a:spcBef>
                <a:spcPct val="50000"/>
              </a:spcBef>
            </a:pPr>
            <a:r>
              <a:rPr lang="en-US" altLang="en-US" sz="700" b="1" dirty="0" err="1">
                <a:solidFill>
                  <a:srgbClr val="C00000"/>
                </a:solidFill>
              </a:rPr>
              <a:t>Heb</a:t>
            </a:r>
            <a:r>
              <a:rPr lang="en-US" altLang="en-US" sz="700" b="1" dirty="0">
                <a:solidFill>
                  <a:srgbClr val="C00000"/>
                </a:solidFill>
              </a:rPr>
              <a:t> 9:11-28 Matt 27:50 Mark 15:37 Luke 23:46 John 19:30</a:t>
            </a:r>
          </a:p>
        </p:txBody>
      </p:sp>
      <p:sp>
        <p:nvSpPr>
          <p:cNvPr id="2207" name="Text Box 159"/>
          <p:cNvSpPr txBox="1">
            <a:spLocks noChangeArrowheads="1"/>
          </p:cNvSpPr>
          <p:nvPr/>
        </p:nvSpPr>
        <p:spPr bwMode="auto">
          <a:xfrm>
            <a:off x="6736402" y="2793001"/>
            <a:ext cx="1304925" cy="37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spcBef>
                <a:spcPct val="50000"/>
              </a:spcBef>
            </a:pPr>
            <a:r>
              <a:rPr lang="en-US" altLang="en-US" b="1" dirty="0">
                <a:latin typeface="Times New Roman" panose="02020603050405020304" pitchFamily="18" charset="0"/>
                <a:cs typeface="Times New Roman" panose="02020603050405020304" pitchFamily="18" charset="0"/>
              </a:rPr>
              <a:t>Jewish Great Commission</a:t>
            </a:r>
          </a:p>
        </p:txBody>
      </p:sp>
      <p:sp>
        <p:nvSpPr>
          <p:cNvPr id="2208" name="Text Box 160"/>
          <p:cNvSpPr txBox="1">
            <a:spLocks noChangeArrowheads="1"/>
          </p:cNvSpPr>
          <p:nvPr/>
        </p:nvSpPr>
        <p:spPr bwMode="auto">
          <a:xfrm>
            <a:off x="6643688" y="3079750"/>
            <a:ext cx="1524000" cy="661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lnSpc>
                <a:spcPct val="75000"/>
              </a:lnSpc>
              <a:spcBef>
                <a:spcPct val="50000"/>
              </a:spcBef>
            </a:pPr>
            <a:r>
              <a:rPr lang="en-US" altLang="en-US" sz="800" b="1" dirty="0">
                <a:solidFill>
                  <a:srgbClr val="C00000"/>
                </a:solidFill>
              </a:rPr>
              <a:t>Matt 28:19,20; Mk 16:15-20; Acts 1-8; II Cor 12:12</a:t>
            </a:r>
          </a:p>
          <a:p>
            <a:pPr algn="ctr" eaLnBrk="1" hangingPunct="1">
              <a:lnSpc>
                <a:spcPct val="75000"/>
              </a:lnSpc>
              <a:spcBef>
                <a:spcPct val="50000"/>
              </a:spcBef>
            </a:pPr>
            <a:r>
              <a:rPr lang="en-US" altLang="en-US" sz="700" b="1" i="1" dirty="0"/>
              <a:t>Signs followed them that believe; cast out devils, spoke with new tongues, took up serpents, drank poison, healed the sick.</a:t>
            </a:r>
          </a:p>
        </p:txBody>
      </p:sp>
      <p:sp>
        <p:nvSpPr>
          <p:cNvPr id="2210" name="Oval 162"/>
          <p:cNvSpPr>
            <a:spLocks noChangeArrowheads="1"/>
          </p:cNvSpPr>
          <p:nvPr/>
        </p:nvSpPr>
        <p:spPr bwMode="auto">
          <a:xfrm>
            <a:off x="8151813" y="2166938"/>
            <a:ext cx="625475" cy="590550"/>
          </a:xfrm>
          <a:prstGeom prst="ellipse">
            <a:avLst/>
          </a:prstGeom>
          <a:solidFill>
            <a:srgbClr val="FFCC66"/>
          </a:solidFill>
          <a:ln w="9525">
            <a:solidFill>
              <a:schemeClr val="tx1"/>
            </a:solidFill>
            <a:round/>
            <a:headEnd/>
            <a:tailEnd/>
          </a:ln>
        </p:spPr>
        <p:txBody>
          <a:bodyPr wrap="none" anchor="ctr"/>
          <a:lstStyle>
            <a:lvl1pPr eaLnBrk="0" hangingPunct="0">
              <a:defRPr sz="900">
                <a:solidFill>
                  <a:schemeClr val="tx1"/>
                </a:solidFill>
                <a:latin typeface="Palatino Linotype" panose="02040502050505030304" pitchFamily="18" charset="0"/>
              </a:defRPr>
            </a:lvl1pPr>
            <a:lvl2pPr marL="742950" indent="-285750" eaLnBrk="0" hangingPunct="0">
              <a:defRPr sz="900">
                <a:solidFill>
                  <a:schemeClr val="tx1"/>
                </a:solidFill>
                <a:latin typeface="Palatino Linotype" panose="02040502050505030304" pitchFamily="18" charset="0"/>
              </a:defRPr>
            </a:lvl2pPr>
            <a:lvl3pPr marL="1143000" indent="-228600" eaLnBrk="0" hangingPunct="0">
              <a:defRPr sz="900">
                <a:solidFill>
                  <a:schemeClr val="tx1"/>
                </a:solidFill>
                <a:latin typeface="Palatino Linotype" panose="02040502050505030304" pitchFamily="18" charset="0"/>
              </a:defRPr>
            </a:lvl3pPr>
            <a:lvl4pPr marL="1600200" indent="-228600" eaLnBrk="0" hangingPunct="0">
              <a:defRPr sz="900">
                <a:solidFill>
                  <a:schemeClr val="tx1"/>
                </a:solidFill>
                <a:latin typeface="Palatino Linotype" panose="02040502050505030304" pitchFamily="18" charset="0"/>
              </a:defRPr>
            </a:lvl4pPr>
            <a:lvl5pPr marL="2057400" indent="-228600" eaLnBrk="0" hangingPunct="0">
              <a:defRPr sz="900">
                <a:solidFill>
                  <a:schemeClr val="tx1"/>
                </a:solidFill>
                <a:latin typeface="Palatino Linotype" panose="02040502050505030304" pitchFamily="18" charset="0"/>
              </a:defRPr>
            </a:lvl5pPr>
            <a:lvl6pPr marL="2514600" indent="-228600"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eaLnBrk="0" fontAlgn="base" hangingPunct="0">
              <a:spcBef>
                <a:spcPct val="0"/>
              </a:spcBef>
              <a:spcAft>
                <a:spcPct val="0"/>
              </a:spcAft>
              <a:defRPr sz="900">
                <a:solidFill>
                  <a:schemeClr val="tx1"/>
                </a:solidFill>
                <a:latin typeface="Palatino Linotype" panose="02040502050505030304" pitchFamily="18" charset="0"/>
              </a:defRPr>
            </a:lvl9pPr>
          </a:lstStyle>
          <a:p>
            <a:pPr eaLnBrk="1" hangingPunct="1"/>
            <a:endParaRPr lang="en-US" altLang="en-US"/>
          </a:p>
        </p:txBody>
      </p:sp>
      <p:sp>
        <p:nvSpPr>
          <p:cNvPr id="2212" name="Text Box 164"/>
          <p:cNvSpPr txBox="1">
            <a:spLocks noChangeArrowheads="1"/>
          </p:cNvSpPr>
          <p:nvPr/>
        </p:nvSpPr>
        <p:spPr bwMode="auto">
          <a:xfrm>
            <a:off x="8043863" y="1933575"/>
            <a:ext cx="1631950" cy="23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spcBef>
                <a:spcPct val="50000"/>
              </a:spcBef>
            </a:pPr>
            <a:r>
              <a:rPr lang="en-US" altLang="en-US" b="1" dirty="0"/>
              <a:t>Kingdoms Offered to Jews</a:t>
            </a:r>
          </a:p>
        </p:txBody>
      </p:sp>
      <p:sp>
        <p:nvSpPr>
          <p:cNvPr id="2213" name="Text Box 165"/>
          <p:cNvSpPr txBox="1">
            <a:spLocks noChangeArrowheads="1"/>
          </p:cNvSpPr>
          <p:nvPr/>
        </p:nvSpPr>
        <p:spPr bwMode="auto">
          <a:xfrm>
            <a:off x="8142288" y="2230438"/>
            <a:ext cx="652462"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spcBef>
                <a:spcPct val="50000"/>
              </a:spcBef>
            </a:pPr>
            <a:r>
              <a:rPr lang="en-US" altLang="en-US" sz="1100" b="1"/>
              <a:t>Peter</a:t>
            </a:r>
          </a:p>
        </p:txBody>
      </p:sp>
      <p:sp>
        <p:nvSpPr>
          <p:cNvPr id="2215" name="Text Box 167"/>
          <p:cNvSpPr txBox="1">
            <a:spLocks noChangeArrowheads="1"/>
          </p:cNvSpPr>
          <p:nvPr/>
        </p:nvSpPr>
        <p:spPr bwMode="auto">
          <a:xfrm>
            <a:off x="8105775" y="2417763"/>
            <a:ext cx="736600" cy="265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lnSpc>
                <a:spcPct val="75000"/>
              </a:lnSpc>
              <a:spcBef>
                <a:spcPct val="50000"/>
              </a:spcBef>
            </a:pPr>
            <a:r>
              <a:rPr lang="en-US" altLang="en-US" sz="700" b="1" dirty="0">
                <a:solidFill>
                  <a:srgbClr val="C00000"/>
                </a:solidFill>
              </a:rPr>
              <a:t>Acts 1-10; 1:19,20</a:t>
            </a:r>
          </a:p>
        </p:txBody>
      </p:sp>
      <p:sp>
        <p:nvSpPr>
          <p:cNvPr id="2216" name="Text Box 168"/>
          <p:cNvSpPr txBox="1">
            <a:spLocks noChangeArrowheads="1"/>
          </p:cNvSpPr>
          <p:nvPr/>
        </p:nvSpPr>
        <p:spPr bwMode="auto">
          <a:xfrm>
            <a:off x="8899525" y="2214563"/>
            <a:ext cx="733425"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spcBef>
                <a:spcPct val="50000"/>
              </a:spcBef>
            </a:pPr>
            <a:r>
              <a:rPr lang="en-US" altLang="en-US" sz="1100" b="1" dirty="0"/>
              <a:t>Stephen</a:t>
            </a:r>
          </a:p>
        </p:txBody>
      </p:sp>
      <p:sp>
        <p:nvSpPr>
          <p:cNvPr id="2218" name="Text Box 170"/>
          <p:cNvSpPr txBox="1">
            <a:spLocks noChangeArrowheads="1"/>
          </p:cNvSpPr>
          <p:nvPr/>
        </p:nvSpPr>
        <p:spPr bwMode="auto">
          <a:xfrm>
            <a:off x="8989065" y="2372980"/>
            <a:ext cx="573087" cy="207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spcBef>
                <a:spcPct val="50000"/>
              </a:spcBef>
            </a:pPr>
            <a:r>
              <a:rPr lang="en-US" altLang="en-US" sz="700" b="1" dirty="0">
                <a:solidFill>
                  <a:srgbClr val="C00000"/>
                </a:solidFill>
              </a:rPr>
              <a:t>Acts 7</a:t>
            </a:r>
          </a:p>
        </p:txBody>
      </p:sp>
      <p:sp>
        <p:nvSpPr>
          <p:cNvPr id="2219" name="Text Box 171"/>
          <p:cNvSpPr txBox="1">
            <a:spLocks noChangeArrowheads="1"/>
          </p:cNvSpPr>
          <p:nvPr/>
        </p:nvSpPr>
        <p:spPr bwMode="auto">
          <a:xfrm>
            <a:off x="8987477" y="2495795"/>
            <a:ext cx="551811" cy="223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spcBef>
                <a:spcPct val="50000"/>
              </a:spcBef>
            </a:pPr>
            <a:r>
              <a:rPr lang="en-US" altLang="en-US" sz="800" b="1" i="1" dirty="0"/>
              <a:t>Stoned</a:t>
            </a:r>
            <a:endParaRPr lang="en-US" altLang="en-US" b="1" i="1" dirty="0"/>
          </a:p>
        </p:txBody>
      </p:sp>
      <p:sp>
        <p:nvSpPr>
          <p:cNvPr id="2220" name="Text Box 172"/>
          <p:cNvSpPr txBox="1">
            <a:spLocks noChangeArrowheads="1"/>
          </p:cNvSpPr>
          <p:nvPr/>
        </p:nvSpPr>
        <p:spPr bwMode="auto">
          <a:xfrm>
            <a:off x="8013700" y="3276600"/>
            <a:ext cx="17700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lnSpc>
                <a:spcPct val="75000"/>
              </a:lnSpc>
              <a:spcBef>
                <a:spcPct val="50000"/>
              </a:spcBef>
            </a:pPr>
            <a:r>
              <a:rPr lang="en-US" altLang="en-US" sz="800" b="1" i="1" dirty="0"/>
              <a:t>Peter / Jews / Apollos Corrected        </a:t>
            </a:r>
            <a:r>
              <a:rPr lang="en-US" altLang="en-US" b="1" dirty="0">
                <a:solidFill>
                  <a:srgbClr val="C00000"/>
                </a:solidFill>
              </a:rPr>
              <a:t>Acts 10:9-28; 15:7; 19:3-5; Galatians 2:7-16; Acts 18:24-28</a:t>
            </a:r>
          </a:p>
        </p:txBody>
      </p:sp>
      <p:graphicFrame>
        <p:nvGraphicFramePr>
          <p:cNvPr id="2224" name="Object 176"/>
          <p:cNvGraphicFramePr>
            <a:graphicFrameLocks noChangeAspect="1"/>
          </p:cNvGraphicFramePr>
          <p:nvPr/>
        </p:nvGraphicFramePr>
        <p:xfrm>
          <a:off x="8794750" y="2511425"/>
          <a:ext cx="123825" cy="128588"/>
        </p:xfrm>
        <a:graphic>
          <a:graphicData uri="http://schemas.openxmlformats.org/presentationml/2006/ole">
            <mc:AlternateContent xmlns:mc="http://schemas.openxmlformats.org/markup-compatibility/2006">
              <mc:Choice xmlns:v="urn:schemas-microsoft-com:vml" Requires="v">
                <p:oleObj spid="_x0000_s46821" name="Clip" r:id="rId24" imgW="3319560" imgH="3468960" progId="">
                  <p:embed/>
                </p:oleObj>
              </mc:Choice>
              <mc:Fallback>
                <p:oleObj name="Clip" r:id="rId24" imgW="3319560" imgH="3468960" progId="">
                  <p:embed/>
                  <p:pic>
                    <p:nvPicPr>
                      <p:cNvPr id="0" name="Object 17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94750" y="2511425"/>
                        <a:ext cx="123825" cy="128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25" name="Object 177"/>
          <p:cNvGraphicFramePr>
            <a:graphicFrameLocks noChangeAspect="1"/>
          </p:cNvGraphicFramePr>
          <p:nvPr/>
        </p:nvGraphicFramePr>
        <p:xfrm>
          <a:off x="8799513" y="2314575"/>
          <a:ext cx="111125" cy="87313"/>
        </p:xfrm>
        <a:graphic>
          <a:graphicData uri="http://schemas.openxmlformats.org/presentationml/2006/ole">
            <mc:AlternateContent xmlns:mc="http://schemas.openxmlformats.org/markup-compatibility/2006">
              <mc:Choice xmlns:v="urn:schemas-microsoft-com:vml" Requires="v">
                <p:oleObj spid="_x0000_s46822" name="Clip" r:id="rId25" imgW="4582440" imgH="3316680" progId="">
                  <p:embed/>
                </p:oleObj>
              </mc:Choice>
              <mc:Fallback>
                <p:oleObj name="Clip" r:id="rId25" imgW="4582440" imgH="3316680" progId="">
                  <p:embed/>
                  <p:pic>
                    <p:nvPicPr>
                      <p:cNvPr id="0" name="Object 1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99513" y="2314575"/>
                        <a:ext cx="111125" cy="87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26" name="Text Box 178"/>
          <p:cNvSpPr txBox="1">
            <a:spLocks noChangeArrowheads="1"/>
          </p:cNvSpPr>
          <p:nvPr/>
        </p:nvSpPr>
        <p:spPr bwMode="auto">
          <a:xfrm>
            <a:off x="8121650" y="2713037"/>
            <a:ext cx="1470025" cy="408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spcBef>
                <a:spcPct val="50000"/>
              </a:spcBef>
            </a:pPr>
            <a:r>
              <a:rPr lang="en-US" altLang="en-US" sz="1000" b="1" dirty="0"/>
              <a:t>Kingdom of heaven Postponed</a:t>
            </a:r>
          </a:p>
        </p:txBody>
      </p:sp>
      <p:sp>
        <p:nvSpPr>
          <p:cNvPr id="2227" name="Text Box 179"/>
          <p:cNvSpPr txBox="1">
            <a:spLocks noChangeArrowheads="1"/>
          </p:cNvSpPr>
          <p:nvPr/>
        </p:nvSpPr>
        <p:spPr bwMode="auto">
          <a:xfrm>
            <a:off x="8010051" y="3051980"/>
            <a:ext cx="1674813"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lnSpc>
                <a:spcPct val="75000"/>
              </a:lnSpc>
              <a:spcBef>
                <a:spcPct val="50000"/>
              </a:spcBef>
            </a:pPr>
            <a:r>
              <a:rPr lang="en-US" altLang="en-US" b="1" dirty="0">
                <a:solidFill>
                  <a:srgbClr val="C00000"/>
                </a:solidFill>
              </a:rPr>
              <a:t>Acts 7; 13:44-48; 18:6; 24:13,14; Romans 11:25</a:t>
            </a:r>
          </a:p>
        </p:txBody>
      </p:sp>
      <p:sp>
        <p:nvSpPr>
          <p:cNvPr id="2229" name="Text Box 181"/>
          <p:cNvSpPr txBox="1">
            <a:spLocks noChangeArrowheads="1"/>
          </p:cNvSpPr>
          <p:nvPr/>
        </p:nvSpPr>
        <p:spPr bwMode="auto">
          <a:xfrm>
            <a:off x="1955800" y="3730625"/>
            <a:ext cx="5872163" cy="346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spcBef>
                <a:spcPct val="50000"/>
              </a:spcBef>
            </a:pPr>
            <a:r>
              <a:rPr lang="en-US" altLang="en-US" sz="1600" b="1">
                <a:latin typeface="Old English Text MT" panose="03040902040508030806" pitchFamily="66" charset="0"/>
              </a:rPr>
              <a:t>New Testament - Paul’s Gospel of Grace – </a:t>
            </a:r>
            <a:r>
              <a:rPr lang="en-US" altLang="en-US" sz="1600" b="1">
                <a:solidFill>
                  <a:srgbClr val="C00000"/>
                </a:solidFill>
                <a:latin typeface="Old English Text MT" panose="03040902040508030806" pitchFamily="66" charset="0"/>
              </a:rPr>
              <a:t>Romans</a:t>
            </a:r>
            <a:r>
              <a:rPr lang="en-US" altLang="en-US" sz="1600" b="1">
                <a:latin typeface="Old English Text MT" panose="03040902040508030806" pitchFamily="66" charset="0"/>
              </a:rPr>
              <a:t> to </a:t>
            </a:r>
            <a:r>
              <a:rPr lang="en-US" altLang="en-US" sz="1600" b="1">
                <a:solidFill>
                  <a:srgbClr val="C00000"/>
                </a:solidFill>
                <a:latin typeface="Old English Text MT" panose="03040902040508030806" pitchFamily="66" charset="0"/>
              </a:rPr>
              <a:t>Philemon</a:t>
            </a:r>
          </a:p>
        </p:txBody>
      </p:sp>
      <p:sp>
        <p:nvSpPr>
          <p:cNvPr id="2230" name="Text Box 182"/>
          <p:cNvSpPr txBox="1">
            <a:spLocks noChangeArrowheads="1"/>
          </p:cNvSpPr>
          <p:nvPr/>
        </p:nvSpPr>
        <p:spPr bwMode="auto">
          <a:xfrm>
            <a:off x="-10319" y="4773613"/>
            <a:ext cx="1549400" cy="25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spcBef>
                <a:spcPct val="50000"/>
              </a:spcBef>
            </a:pPr>
            <a:r>
              <a:rPr lang="en-US" altLang="en-US" sz="1000" b="1" dirty="0"/>
              <a:t>God’s Will - to Jesus</a:t>
            </a:r>
            <a:endParaRPr lang="en-US" altLang="en-US" dirty="0"/>
          </a:p>
        </p:txBody>
      </p:sp>
      <p:sp>
        <p:nvSpPr>
          <p:cNvPr id="2231" name="Text Box 183"/>
          <p:cNvSpPr txBox="1">
            <a:spLocks noChangeArrowheads="1"/>
          </p:cNvSpPr>
          <p:nvPr/>
        </p:nvSpPr>
        <p:spPr bwMode="auto">
          <a:xfrm>
            <a:off x="61913" y="4945063"/>
            <a:ext cx="1427162"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just" eaLnBrk="1" hangingPunct="1">
              <a:lnSpc>
                <a:spcPct val="80000"/>
              </a:lnSpc>
            </a:pPr>
            <a:r>
              <a:rPr lang="en-US" altLang="en-US" b="1" dirty="0">
                <a:solidFill>
                  <a:srgbClr val="C00000"/>
                </a:solidFill>
              </a:rPr>
              <a:t>John 6;39,40 </a:t>
            </a:r>
            <a:r>
              <a:rPr lang="en-US" altLang="en-US" b="1" dirty="0">
                <a:solidFill>
                  <a:srgbClr val="FF0000"/>
                </a:solidFill>
              </a:rPr>
              <a:t>- </a:t>
            </a:r>
            <a:r>
              <a:rPr lang="en-US" altLang="en-US" dirty="0"/>
              <a:t>Raise “</a:t>
            </a:r>
            <a:r>
              <a:rPr lang="en-US" altLang="en-US" i="1" dirty="0"/>
              <a:t>it</a:t>
            </a:r>
            <a:r>
              <a:rPr lang="en-US" altLang="en-US" dirty="0"/>
              <a:t>” up and raise “</a:t>
            </a:r>
            <a:r>
              <a:rPr lang="en-US" altLang="en-US" i="1" dirty="0"/>
              <a:t>him</a:t>
            </a:r>
            <a:r>
              <a:rPr lang="en-US" altLang="en-US" dirty="0"/>
              <a:t>” up.  inheritance &amp; salvation.</a:t>
            </a:r>
          </a:p>
        </p:txBody>
      </p:sp>
      <p:sp>
        <p:nvSpPr>
          <p:cNvPr id="2232" name="Text Box 184"/>
          <p:cNvSpPr txBox="1">
            <a:spLocks noChangeArrowheads="1"/>
          </p:cNvSpPr>
          <p:nvPr/>
        </p:nvSpPr>
        <p:spPr bwMode="auto">
          <a:xfrm>
            <a:off x="0" y="5335588"/>
            <a:ext cx="1597025" cy="25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spcBef>
                <a:spcPct val="50000"/>
              </a:spcBef>
            </a:pPr>
            <a:r>
              <a:rPr lang="en-US" altLang="en-US" sz="1000" b="1" dirty="0"/>
              <a:t>Jesus Christ - Gone</a:t>
            </a:r>
          </a:p>
        </p:txBody>
      </p:sp>
      <p:sp>
        <p:nvSpPr>
          <p:cNvPr id="2233" name="Text Box 185"/>
          <p:cNvSpPr txBox="1">
            <a:spLocks noChangeArrowheads="1"/>
          </p:cNvSpPr>
          <p:nvPr/>
        </p:nvSpPr>
        <p:spPr bwMode="auto">
          <a:xfrm>
            <a:off x="123825" y="5494338"/>
            <a:ext cx="13303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just" eaLnBrk="1" hangingPunct="1">
              <a:spcBef>
                <a:spcPct val="50000"/>
              </a:spcBef>
            </a:pPr>
            <a:r>
              <a:rPr lang="en-US" altLang="en-US" b="1">
                <a:solidFill>
                  <a:srgbClr val="C00000"/>
                </a:solidFill>
              </a:rPr>
              <a:t>John 13:31-36; 14:1-31; *14:19,26,28; 16:13-16</a:t>
            </a:r>
          </a:p>
        </p:txBody>
      </p:sp>
      <p:sp>
        <p:nvSpPr>
          <p:cNvPr id="2234" name="Text Box 186"/>
          <p:cNvSpPr txBox="1">
            <a:spLocks noChangeArrowheads="1"/>
          </p:cNvSpPr>
          <p:nvPr/>
        </p:nvSpPr>
        <p:spPr bwMode="auto">
          <a:xfrm>
            <a:off x="111125" y="5857875"/>
            <a:ext cx="1295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lnSpc>
                <a:spcPct val="80000"/>
              </a:lnSpc>
              <a:spcBef>
                <a:spcPct val="50000"/>
              </a:spcBef>
            </a:pPr>
            <a:r>
              <a:rPr lang="en-US" altLang="en-US" sz="1000" b="1"/>
              <a:t>Paul Meets Christ Face to Face</a:t>
            </a:r>
          </a:p>
        </p:txBody>
      </p:sp>
      <p:sp>
        <p:nvSpPr>
          <p:cNvPr id="2235" name="Text Box 187"/>
          <p:cNvSpPr txBox="1">
            <a:spLocks noChangeArrowheads="1"/>
          </p:cNvSpPr>
          <p:nvPr/>
        </p:nvSpPr>
        <p:spPr bwMode="auto">
          <a:xfrm>
            <a:off x="155575" y="6124575"/>
            <a:ext cx="1290638"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just" eaLnBrk="1" hangingPunct="1">
              <a:lnSpc>
                <a:spcPct val="80000"/>
              </a:lnSpc>
              <a:spcBef>
                <a:spcPct val="50000"/>
              </a:spcBef>
            </a:pPr>
            <a:r>
              <a:rPr lang="en-US" altLang="en-US" b="1">
                <a:solidFill>
                  <a:srgbClr val="C00000"/>
                </a:solidFill>
              </a:rPr>
              <a:t>Acts 9:1-22; 20:24; 26:15-28; Gal 1:11-16;     I Cor 15:8; II Cor 12:1-6; Eph 3:1-7</a:t>
            </a:r>
          </a:p>
        </p:txBody>
      </p:sp>
      <p:sp>
        <p:nvSpPr>
          <p:cNvPr id="2236" name="Text Box 188"/>
          <p:cNvSpPr txBox="1">
            <a:spLocks noChangeArrowheads="1"/>
          </p:cNvSpPr>
          <p:nvPr/>
        </p:nvSpPr>
        <p:spPr bwMode="auto">
          <a:xfrm>
            <a:off x="92075" y="6665913"/>
            <a:ext cx="1354138" cy="34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lnSpc>
                <a:spcPct val="80000"/>
              </a:lnSpc>
              <a:spcBef>
                <a:spcPct val="50000"/>
              </a:spcBef>
            </a:pPr>
            <a:r>
              <a:rPr lang="en-US" altLang="en-US" sz="1000" b="1" dirty="0"/>
              <a:t>Paul Continues with God’s Will</a:t>
            </a:r>
          </a:p>
        </p:txBody>
      </p:sp>
      <p:sp>
        <p:nvSpPr>
          <p:cNvPr id="2237" name="Text Box 189"/>
          <p:cNvSpPr txBox="1">
            <a:spLocks noChangeArrowheads="1"/>
          </p:cNvSpPr>
          <p:nvPr/>
        </p:nvSpPr>
        <p:spPr bwMode="auto">
          <a:xfrm>
            <a:off x="0" y="6923088"/>
            <a:ext cx="14636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spcBef>
                <a:spcPct val="50000"/>
              </a:spcBef>
            </a:pPr>
            <a:r>
              <a:rPr lang="en-US" altLang="en-US" b="1">
                <a:solidFill>
                  <a:srgbClr val="C00000"/>
                </a:solidFill>
              </a:rPr>
              <a:t>Acts 9:15,16; 13:47; 26:18-20; 28:31; Eph 6:20</a:t>
            </a:r>
          </a:p>
        </p:txBody>
      </p:sp>
      <p:sp>
        <p:nvSpPr>
          <p:cNvPr id="2238" name="Oval 190"/>
          <p:cNvSpPr>
            <a:spLocks noChangeArrowheads="1"/>
          </p:cNvSpPr>
          <p:nvPr/>
        </p:nvSpPr>
        <p:spPr bwMode="auto">
          <a:xfrm>
            <a:off x="292100" y="3786188"/>
            <a:ext cx="1014413" cy="923925"/>
          </a:xfrm>
          <a:prstGeom prst="ellipse">
            <a:avLst/>
          </a:prstGeom>
          <a:solidFill>
            <a:srgbClr val="66FFCC"/>
          </a:solidFill>
          <a:ln w="9525">
            <a:solidFill>
              <a:schemeClr val="tx1"/>
            </a:solidFill>
            <a:round/>
            <a:headEnd/>
            <a:tailEnd/>
          </a:ln>
        </p:spPr>
        <p:txBody>
          <a:bodyPr wrap="none" anchor="ctr"/>
          <a:lstStyle>
            <a:lvl1pPr eaLnBrk="0" hangingPunct="0">
              <a:defRPr sz="900">
                <a:solidFill>
                  <a:schemeClr val="tx1"/>
                </a:solidFill>
                <a:latin typeface="Palatino Linotype" panose="02040502050505030304" pitchFamily="18" charset="0"/>
              </a:defRPr>
            </a:lvl1pPr>
            <a:lvl2pPr marL="742950" indent="-285750" eaLnBrk="0" hangingPunct="0">
              <a:defRPr sz="900">
                <a:solidFill>
                  <a:schemeClr val="tx1"/>
                </a:solidFill>
                <a:latin typeface="Palatino Linotype" panose="02040502050505030304" pitchFamily="18" charset="0"/>
              </a:defRPr>
            </a:lvl2pPr>
            <a:lvl3pPr marL="1143000" indent="-228600" eaLnBrk="0" hangingPunct="0">
              <a:defRPr sz="900">
                <a:solidFill>
                  <a:schemeClr val="tx1"/>
                </a:solidFill>
                <a:latin typeface="Palatino Linotype" panose="02040502050505030304" pitchFamily="18" charset="0"/>
              </a:defRPr>
            </a:lvl3pPr>
            <a:lvl4pPr marL="1600200" indent="-228600" eaLnBrk="0" hangingPunct="0">
              <a:defRPr sz="900">
                <a:solidFill>
                  <a:schemeClr val="tx1"/>
                </a:solidFill>
                <a:latin typeface="Palatino Linotype" panose="02040502050505030304" pitchFamily="18" charset="0"/>
              </a:defRPr>
            </a:lvl4pPr>
            <a:lvl5pPr marL="2057400" indent="-228600" eaLnBrk="0" hangingPunct="0">
              <a:defRPr sz="900">
                <a:solidFill>
                  <a:schemeClr val="tx1"/>
                </a:solidFill>
                <a:latin typeface="Palatino Linotype" panose="02040502050505030304" pitchFamily="18" charset="0"/>
              </a:defRPr>
            </a:lvl5pPr>
            <a:lvl6pPr marL="2514600" indent="-228600"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eaLnBrk="0" fontAlgn="base" hangingPunct="0">
              <a:spcBef>
                <a:spcPct val="0"/>
              </a:spcBef>
              <a:spcAft>
                <a:spcPct val="0"/>
              </a:spcAft>
              <a:defRPr sz="900">
                <a:solidFill>
                  <a:schemeClr val="tx1"/>
                </a:solidFill>
                <a:latin typeface="Palatino Linotype" panose="02040502050505030304" pitchFamily="18" charset="0"/>
              </a:defRPr>
            </a:lvl9pPr>
          </a:lstStyle>
          <a:p>
            <a:pPr eaLnBrk="1" hangingPunct="1"/>
            <a:endParaRPr lang="en-US" altLang="en-US"/>
          </a:p>
        </p:txBody>
      </p:sp>
      <p:sp>
        <p:nvSpPr>
          <p:cNvPr id="2239" name="Text Box 191"/>
          <p:cNvSpPr txBox="1">
            <a:spLocks noChangeArrowheads="1"/>
          </p:cNvSpPr>
          <p:nvPr/>
        </p:nvSpPr>
        <p:spPr bwMode="auto">
          <a:xfrm>
            <a:off x="360363" y="3763963"/>
            <a:ext cx="89535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spcBef>
                <a:spcPct val="50000"/>
              </a:spcBef>
            </a:pPr>
            <a:r>
              <a:rPr lang="en-US" altLang="en-US" sz="1300" b="1"/>
              <a:t>Paul</a:t>
            </a:r>
          </a:p>
        </p:txBody>
      </p:sp>
      <p:sp>
        <p:nvSpPr>
          <p:cNvPr id="2240" name="Text Box 192"/>
          <p:cNvSpPr txBox="1">
            <a:spLocks noChangeArrowheads="1"/>
          </p:cNvSpPr>
          <p:nvPr/>
        </p:nvSpPr>
        <p:spPr bwMode="auto">
          <a:xfrm>
            <a:off x="306388" y="3978275"/>
            <a:ext cx="977900" cy="32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lnSpc>
                <a:spcPct val="80000"/>
              </a:lnSpc>
              <a:spcBef>
                <a:spcPct val="50000"/>
              </a:spcBef>
            </a:pPr>
            <a:r>
              <a:rPr lang="en-US" altLang="en-US" b="1" dirty="0"/>
              <a:t>Apostle to the Gentiles Only</a:t>
            </a:r>
          </a:p>
        </p:txBody>
      </p:sp>
      <p:sp>
        <p:nvSpPr>
          <p:cNvPr id="2241" name="Text Box 193"/>
          <p:cNvSpPr txBox="1">
            <a:spLocks noChangeArrowheads="1"/>
          </p:cNvSpPr>
          <p:nvPr/>
        </p:nvSpPr>
        <p:spPr bwMode="auto">
          <a:xfrm>
            <a:off x="233363" y="4238625"/>
            <a:ext cx="1106487"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lnSpc>
                <a:spcPct val="80000"/>
              </a:lnSpc>
              <a:spcBef>
                <a:spcPct val="50000"/>
              </a:spcBef>
            </a:pPr>
            <a:r>
              <a:rPr lang="en-US" altLang="en-US" b="1" dirty="0">
                <a:solidFill>
                  <a:srgbClr val="C00000"/>
                </a:solidFill>
              </a:rPr>
              <a:t>Rom 11:13; I Tim 2:7; II Tim 1:11</a:t>
            </a:r>
          </a:p>
        </p:txBody>
      </p:sp>
      <p:graphicFrame>
        <p:nvGraphicFramePr>
          <p:cNvPr id="2244" name="Object 196"/>
          <p:cNvGraphicFramePr>
            <a:graphicFrameLocks noChangeAspect="1"/>
          </p:cNvGraphicFramePr>
          <p:nvPr/>
        </p:nvGraphicFramePr>
        <p:xfrm>
          <a:off x="750888" y="4511675"/>
          <a:ext cx="123825" cy="128588"/>
        </p:xfrm>
        <a:graphic>
          <a:graphicData uri="http://schemas.openxmlformats.org/presentationml/2006/ole">
            <mc:AlternateContent xmlns:mc="http://schemas.openxmlformats.org/markup-compatibility/2006">
              <mc:Choice xmlns:v="urn:schemas-microsoft-com:vml" Requires="v">
                <p:oleObj spid="_x0000_s46823" name="Clip" r:id="rId26" imgW="3319560" imgH="3468960" progId="">
                  <p:embed/>
                </p:oleObj>
              </mc:Choice>
              <mc:Fallback>
                <p:oleObj name="Clip" r:id="rId26" imgW="3319560" imgH="3468960" progId="">
                  <p:embed/>
                  <p:pic>
                    <p:nvPicPr>
                      <p:cNvPr id="0" name="Object 19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888" y="4511675"/>
                        <a:ext cx="123825" cy="128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45" name="Text Box 197"/>
          <p:cNvSpPr txBox="1">
            <a:spLocks noChangeArrowheads="1"/>
          </p:cNvSpPr>
          <p:nvPr/>
        </p:nvSpPr>
        <p:spPr bwMode="auto">
          <a:xfrm>
            <a:off x="2281238" y="4105275"/>
            <a:ext cx="1711325"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spcBef>
                <a:spcPct val="50000"/>
              </a:spcBef>
            </a:pPr>
            <a:r>
              <a:rPr lang="en-US" altLang="en-US" sz="1000" b="1" dirty="0"/>
              <a:t>Paul’s Calling &amp; Ministry</a:t>
            </a:r>
          </a:p>
        </p:txBody>
      </p:sp>
      <p:sp>
        <p:nvSpPr>
          <p:cNvPr id="2246" name="Text Box 198"/>
          <p:cNvSpPr txBox="1">
            <a:spLocks noChangeArrowheads="1"/>
          </p:cNvSpPr>
          <p:nvPr/>
        </p:nvSpPr>
        <p:spPr bwMode="auto">
          <a:xfrm>
            <a:off x="1346200" y="4300538"/>
            <a:ext cx="1841500"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just" eaLnBrk="1" hangingPunct="1">
              <a:lnSpc>
                <a:spcPct val="90000"/>
              </a:lnSpc>
              <a:spcBef>
                <a:spcPct val="50000"/>
              </a:spcBef>
            </a:pPr>
            <a:r>
              <a:rPr lang="en-US" altLang="en-US" b="1" dirty="0">
                <a:solidFill>
                  <a:srgbClr val="C00000"/>
                </a:solidFill>
              </a:rPr>
              <a:t>Acts 26:16</a:t>
            </a:r>
            <a:r>
              <a:rPr lang="en-US" altLang="en-US" dirty="0">
                <a:solidFill>
                  <a:srgbClr val="C00000"/>
                </a:solidFill>
              </a:rPr>
              <a:t> </a:t>
            </a:r>
            <a:r>
              <a:rPr lang="en-US" altLang="en-US" dirty="0"/>
              <a:t>– To be a minister and witness of what he has seen and for what Christ shows him.</a:t>
            </a:r>
          </a:p>
        </p:txBody>
      </p:sp>
      <p:sp>
        <p:nvSpPr>
          <p:cNvPr id="2248" name="Text Box 200"/>
          <p:cNvSpPr txBox="1">
            <a:spLocks noChangeArrowheads="1"/>
          </p:cNvSpPr>
          <p:nvPr/>
        </p:nvSpPr>
        <p:spPr bwMode="auto">
          <a:xfrm>
            <a:off x="1349375" y="4722813"/>
            <a:ext cx="18923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just" eaLnBrk="1" hangingPunct="1">
              <a:lnSpc>
                <a:spcPct val="90000"/>
              </a:lnSpc>
              <a:spcBef>
                <a:spcPct val="50000"/>
              </a:spcBef>
            </a:pPr>
            <a:r>
              <a:rPr lang="en-US" altLang="en-US" b="1" dirty="0">
                <a:solidFill>
                  <a:srgbClr val="C00000"/>
                </a:solidFill>
              </a:rPr>
              <a:t>Acts 26:18; Rom 15:16</a:t>
            </a:r>
            <a:r>
              <a:rPr lang="en-US" altLang="en-US" dirty="0">
                <a:solidFill>
                  <a:srgbClr val="C00000"/>
                </a:solidFill>
              </a:rPr>
              <a:t> </a:t>
            </a:r>
            <a:r>
              <a:rPr lang="en-US" altLang="en-US" dirty="0"/>
              <a:t>– To open our eyes - turn Gentiles from darkness to light and from the power of Satan unto God.</a:t>
            </a:r>
          </a:p>
        </p:txBody>
      </p:sp>
      <p:sp>
        <p:nvSpPr>
          <p:cNvPr id="2249" name="Text Box 201"/>
          <p:cNvSpPr txBox="1">
            <a:spLocks noChangeArrowheads="1"/>
          </p:cNvSpPr>
          <p:nvPr/>
        </p:nvSpPr>
        <p:spPr bwMode="auto">
          <a:xfrm>
            <a:off x="1355725" y="5237163"/>
            <a:ext cx="1855788"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eaLnBrk="1" hangingPunct="1">
              <a:lnSpc>
                <a:spcPct val="90000"/>
              </a:lnSpc>
              <a:spcBef>
                <a:spcPct val="50000"/>
              </a:spcBef>
            </a:pPr>
            <a:r>
              <a:rPr lang="en-US" altLang="en-US" b="1" dirty="0">
                <a:solidFill>
                  <a:srgbClr val="C00000"/>
                </a:solidFill>
              </a:rPr>
              <a:t>Acts 26:20</a:t>
            </a:r>
            <a:r>
              <a:rPr lang="en-US" altLang="en-US" dirty="0">
                <a:solidFill>
                  <a:srgbClr val="C00000"/>
                </a:solidFill>
              </a:rPr>
              <a:t> </a:t>
            </a:r>
            <a:r>
              <a:rPr lang="en-US" altLang="en-US" dirty="0"/>
              <a:t>– Turn us to God, and do works meet for repentance.</a:t>
            </a:r>
          </a:p>
        </p:txBody>
      </p:sp>
      <p:sp>
        <p:nvSpPr>
          <p:cNvPr id="2251" name="Text Box 203"/>
          <p:cNvSpPr txBox="1">
            <a:spLocks noChangeArrowheads="1"/>
          </p:cNvSpPr>
          <p:nvPr/>
        </p:nvSpPr>
        <p:spPr bwMode="auto">
          <a:xfrm>
            <a:off x="1365250" y="5535613"/>
            <a:ext cx="1782763"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just" eaLnBrk="1" hangingPunct="1">
              <a:lnSpc>
                <a:spcPct val="90000"/>
              </a:lnSpc>
              <a:spcBef>
                <a:spcPct val="50000"/>
              </a:spcBef>
            </a:pPr>
            <a:r>
              <a:rPr lang="en-US" altLang="en-US" b="1" dirty="0">
                <a:solidFill>
                  <a:srgbClr val="C00000"/>
                </a:solidFill>
              </a:rPr>
              <a:t>Acts 20:19-24</a:t>
            </a:r>
            <a:r>
              <a:rPr lang="en-US" altLang="en-US" dirty="0">
                <a:solidFill>
                  <a:srgbClr val="C00000"/>
                </a:solidFill>
              </a:rPr>
              <a:t> </a:t>
            </a:r>
            <a:r>
              <a:rPr lang="en-US" altLang="en-US" dirty="0"/>
              <a:t>– Preach &amp; teach repentance toward God and faith toward Jesus Christ.</a:t>
            </a:r>
          </a:p>
        </p:txBody>
      </p:sp>
      <p:sp>
        <p:nvSpPr>
          <p:cNvPr id="2253" name="Text Box 205"/>
          <p:cNvSpPr txBox="1">
            <a:spLocks noChangeArrowheads="1"/>
          </p:cNvSpPr>
          <p:nvPr/>
        </p:nvSpPr>
        <p:spPr bwMode="auto">
          <a:xfrm>
            <a:off x="1374775" y="5946775"/>
            <a:ext cx="1825625" cy="474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just" eaLnBrk="1" hangingPunct="1">
              <a:lnSpc>
                <a:spcPct val="90000"/>
              </a:lnSpc>
              <a:spcBef>
                <a:spcPct val="50000"/>
              </a:spcBef>
            </a:pPr>
            <a:r>
              <a:rPr lang="en-US" altLang="en-US" b="1" dirty="0" err="1">
                <a:solidFill>
                  <a:srgbClr val="C00000"/>
                </a:solidFill>
              </a:rPr>
              <a:t>Eph</a:t>
            </a:r>
            <a:r>
              <a:rPr lang="en-US" altLang="en-US" b="1" dirty="0">
                <a:solidFill>
                  <a:srgbClr val="C00000"/>
                </a:solidFill>
              </a:rPr>
              <a:t> 1:15-19; 3:14-19; Phil 1:9-11; Col 1:9-12; I </a:t>
            </a:r>
            <a:r>
              <a:rPr lang="en-US" altLang="en-US" b="1" dirty="0" err="1">
                <a:solidFill>
                  <a:srgbClr val="C00000"/>
                </a:solidFill>
              </a:rPr>
              <a:t>Thess</a:t>
            </a:r>
            <a:r>
              <a:rPr lang="en-US" altLang="en-US" b="1" dirty="0">
                <a:solidFill>
                  <a:srgbClr val="C00000"/>
                </a:solidFill>
              </a:rPr>
              <a:t> 3:10:</a:t>
            </a:r>
            <a:r>
              <a:rPr lang="en-US" altLang="en-US" dirty="0">
                <a:solidFill>
                  <a:srgbClr val="C00000"/>
                </a:solidFill>
              </a:rPr>
              <a:t> </a:t>
            </a:r>
            <a:r>
              <a:rPr lang="en-US" altLang="en-US" dirty="0"/>
              <a:t> Prayers for us as ensamples.</a:t>
            </a:r>
          </a:p>
        </p:txBody>
      </p:sp>
      <p:sp>
        <p:nvSpPr>
          <p:cNvPr id="2255" name="Text Box 207"/>
          <p:cNvSpPr txBox="1">
            <a:spLocks noChangeArrowheads="1"/>
          </p:cNvSpPr>
          <p:nvPr/>
        </p:nvSpPr>
        <p:spPr bwMode="auto">
          <a:xfrm>
            <a:off x="3140075" y="4300538"/>
            <a:ext cx="1649413"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just" eaLnBrk="1" hangingPunct="1">
              <a:lnSpc>
                <a:spcPct val="80000"/>
              </a:lnSpc>
              <a:spcBef>
                <a:spcPct val="50000"/>
              </a:spcBef>
            </a:pPr>
            <a:r>
              <a:rPr lang="en-US" altLang="en-US" b="1" dirty="0" err="1">
                <a:solidFill>
                  <a:srgbClr val="C00000"/>
                </a:solidFill>
              </a:rPr>
              <a:t>Eph</a:t>
            </a:r>
            <a:r>
              <a:rPr lang="en-US" altLang="en-US" b="1" dirty="0">
                <a:solidFill>
                  <a:srgbClr val="C00000"/>
                </a:solidFill>
              </a:rPr>
              <a:t> 4:11-16; I Cor 4:17</a:t>
            </a:r>
            <a:r>
              <a:rPr lang="en-US" altLang="en-US" dirty="0">
                <a:solidFill>
                  <a:srgbClr val="C00000"/>
                </a:solidFill>
              </a:rPr>
              <a:t> </a:t>
            </a:r>
            <a:r>
              <a:rPr lang="en-US" altLang="en-US" dirty="0"/>
              <a:t>– Reveal the purposes and design of “church” today</a:t>
            </a:r>
            <a:r>
              <a:rPr lang="en-US" altLang="en-US" sz="600" dirty="0"/>
              <a:t>.</a:t>
            </a:r>
          </a:p>
        </p:txBody>
      </p:sp>
      <p:sp>
        <p:nvSpPr>
          <p:cNvPr id="2257" name="Text Box 209"/>
          <p:cNvSpPr txBox="1">
            <a:spLocks noChangeArrowheads="1"/>
          </p:cNvSpPr>
          <p:nvPr/>
        </p:nvSpPr>
        <p:spPr bwMode="auto">
          <a:xfrm>
            <a:off x="3143250" y="4641850"/>
            <a:ext cx="1663700"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just" eaLnBrk="1" hangingPunct="1">
              <a:lnSpc>
                <a:spcPct val="80000"/>
              </a:lnSpc>
              <a:spcBef>
                <a:spcPct val="50000"/>
              </a:spcBef>
            </a:pPr>
            <a:r>
              <a:rPr lang="en-US" altLang="en-US" b="1" dirty="0">
                <a:solidFill>
                  <a:srgbClr val="C00000"/>
                </a:solidFill>
              </a:rPr>
              <a:t>Rom 1:11; 12:4-8; 13:9,10</a:t>
            </a:r>
            <a:r>
              <a:rPr lang="en-US" altLang="en-US" dirty="0">
                <a:solidFill>
                  <a:srgbClr val="C00000"/>
                </a:solidFill>
              </a:rPr>
              <a:t> </a:t>
            </a:r>
            <a:r>
              <a:rPr lang="en-US" altLang="en-US" dirty="0"/>
              <a:t>Impart to us spiritual gifts.</a:t>
            </a:r>
          </a:p>
        </p:txBody>
      </p:sp>
      <p:sp>
        <p:nvSpPr>
          <p:cNvPr id="2258" name="Text Box 210"/>
          <p:cNvSpPr txBox="1">
            <a:spLocks noChangeArrowheads="1"/>
          </p:cNvSpPr>
          <p:nvPr/>
        </p:nvSpPr>
        <p:spPr bwMode="auto">
          <a:xfrm>
            <a:off x="3140075" y="4897438"/>
            <a:ext cx="1674813"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just" eaLnBrk="1" hangingPunct="1">
              <a:lnSpc>
                <a:spcPct val="80000"/>
              </a:lnSpc>
              <a:spcBef>
                <a:spcPct val="50000"/>
              </a:spcBef>
            </a:pPr>
            <a:r>
              <a:rPr lang="en-US" altLang="en-US" b="1" dirty="0">
                <a:solidFill>
                  <a:srgbClr val="C00000"/>
                </a:solidFill>
              </a:rPr>
              <a:t>Romans 12:1,2; </a:t>
            </a:r>
            <a:r>
              <a:rPr lang="en-US" altLang="en-US" b="1" dirty="0" err="1">
                <a:solidFill>
                  <a:srgbClr val="C00000"/>
                </a:solidFill>
              </a:rPr>
              <a:t>Eph</a:t>
            </a:r>
            <a:r>
              <a:rPr lang="en-US" altLang="en-US" b="1" dirty="0">
                <a:solidFill>
                  <a:srgbClr val="C00000"/>
                </a:solidFill>
              </a:rPr>
              <a:t> 5:14-17 Col 1:10-12;4:12</a:t>
            </a:r>
            <a:r>
              <a:rPr lang="en-US" altLang="en-US" dirty="0">
                <a:solidFill>
                  <a:srgbClr val="C00000"/>
                </a:solidFill>
              </a:rPr>
              <a:t> </a:t>
            </a:r>
            <a:r>
              <a:rPr lang="en-US" altLang="en-US" dirty="0"/>
              <a:t>– Guide us to walk worthy of the Lord.</a:t>
            </a:r>
          </a:p>
        </p:txBody>
      </p:sp>
      <p:sp>
        <p:nvSpPr>
          <p:cNvPr id="2259" name="Text Box 211"/>
          <p:cNvSpPr txBox="1">
            <a:spLocks noChangeArrowheads="1"/>
          </p:cNvSpPr>
          <p:nvPr/>
        </p:nvSpPr>
        <p:spPr bwMode="auto">
          <a:xfrm>
            <a:off x="3144838" y="5275263"/>
            <a:ext cx="1677987"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just" eaLnBrk="1" hangingPunct="1">
              <a:lnSpc>
                <a:spcPct val="80000"/>
              </a:lnSpc>
              <a:spcBef>
                <a:spcPct val="50000"/>
              </a:spcBef>
            </a:pPr>
            <a:r>
              <a:rPr lang="en-US" altLang="en-US" b="1" dirty="0">
                <a:solidFill>
                  <a:srgbClr val="C00000"/>
                </a:solidFill>
              </a:rPr>
              <a:t>Rom 16:25,26; </a:t>
            </a:r>
            <a:r>
              <a:rPr lang="en-US" altLang="en-US" b="1" dirty="0" err="1">
                <a:solidFill>
                  <a:srgbClr val="C00000"/>
                </a:solidFill>
              </a:rPr>
              <a:t>Eph</a:t>
            </a:r>
            <a:r>
              <a:rPr lang="en-US" altLang="en-US" b="1" dirty="0">
                <a:solidFill>
                  <a:srgbClr val="C00000"/>
                </a:solidFill>
              </a:rPr>
              <a:t> 3:1-7 Col 1:24-29</a:t>
            </a:r>
            <a:r>
              <a:rPr lang="en-US" altLang="en-US" dirty="0">
                <a:solidFill>
                  <a:srgbClr val="C00000"/>
                </a:solidFill>
              </a:rPr>
              <a:t> </a:t>
            </a:r>
            <a:r>
              <a:rPr lang="en-US" altLang="en-US" dirty="0"/>
              <a:t>– Reveal God’s mysteries kept hidden until Paul’s dispensation of grace.</a:t>
            </a:r>
          </a:p>
        </p:txBody>
      </p:sp>
      <p:sp>
        <p:nvSpPr>
          <p:cNvPr id="2260" name="Text Box 212"/>
          <p:cNvSpPr txBox="1">
            <a:spLocks noChangeArrowheads="1"/>
          </p:cNvSpPr>
          <p:nvPr/>
        </p:nvSpPr>
        <p:spPr bwMode="auto">
          <a:xfrm>
            <a:off x="3152775" y="5756275"/>
            <a:ext cx="1652588"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just" eaLnBrk="1" hangingPunct="1">
              <a:lnSpc>
                <a:spcPct val="80000"/>
              </a:lnSpc>
              <a:spcBef>
                <a:spcPct val="50000"/>
              </a:spcBef>
            </a:pPr>
            <a:r>
              <a:rPr lang="en-US" altLang="en-US" b="1" dirty="0">
                <a:solidFill>
                  <a:srgbClr val="C00000"/>
                </a:solidFill>
              </a:rPr>
              <a:t>Rom 11:13; I Tim 2:7 II Tim 1:11; 3:16,17; Acts 18:24-28</a:t>
            </a:r>
            <a:r>
              <a:rPr lang="en-US" altLang="en-US" dirty="0">
                <a:solidFill>
                  <a:srgbClr val="C00000"/>
                </a:solidFill>
              </a:rPr>
              <a:t> </a:t>
            </a:r>
            <a:r>
              <a:rPr lang="en-US" altLang="en-US" dirty="0"/>
              <a:t>Expound to us the way of God more perfectly... KJB</a:t>
            </a:r>
          </a:p>
        </p:txBody>
      </p:sp>
      <p:sp>
        <p:nvSpPr>
          <p:cNvPr id="2262" name="Text Box 214"/>
          <p:cNvSpPr txBox="1">
            <a:spLocks noChangeArrowheads="1"/>
          </p:cNvSpPr>
          <p:nvPr/>
        </p:nvSpPr>
        <p:spPr bwMode="auto">
          <a:xfrm>
            <a:off x="1341438" y="6337300"/>
            <a:ext cx="180657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just" eaLnBrk="1" hangingPunct="1">
              <a:lnSpc>
                <a:spcPct val="90000"/>
              </a:lnSpc>
              <a:spcBef>
                <a:spcPct val="50000"/>
              </a:spcBef>
            </a:pPr>
            <a:r>
              <a:rPr lang="en-US" altLang="en-US" b="1" dirty="0">
                <a:solidFill>
                  <a:srgbClr val="C00000"/>
                </a:solidFill>
              </a:rPr>
              <a:t>Acts 28:28</a:t>
            </a:r>
            <a:r>
              <a:rPr lang="en-US" altLang="en-US" dirty="0">
                <a:solidFill>
                  <a:srgbClr val="C00000"/>
                </a:solidFill>
              </a:rPr>
              <a:t> </a:t>
            </a:r>
            <a:r>
              <a:rPr lang="en-US" altLang="en-US" dirty="0"/>
              <a:t>– Show Gentiles that the way of Salvation is different than John’s baptism &amp; Gospels.</a:t>
            </a:r>
          </a:p>
        </p:txBody>
      </p:sp>
      <p:sp>
        <p:nvSpPr>
          <p:cNvPr id="2264" name="Text Box 216"/>
          <p:cNvSpPr txBox="1">
            <a:spLocks noChangeArrowheads="1"/>
          </p:cNvSpPr>
          <p:nvPr/>
        </p:nvSpPr>
        <p:spPr bwMode="auto">
          <a:xfrm>
            <a:off x="1363663" y="6751638"/>
            <a:ext cx="1817687"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just" eaLnBrk="1" hangingPunct="1">
              <a:lnSpc>
                <a:spcPct val="90000"/>
              </a:lnSpc>
              <a:spcBef>
                <a:spcPct val="50000"/>
              </a:spcBef>
            </a:pPr>
            <a:r>
              <a:rPr lang="en-US" altLang="en-US" b="1" dirty="0">
                <a:solidFill>
                  <a:srgbClr val="C00000"/>
                </a:solidFill>
              </a:rPr>
              <a:t>Acts 28:31;  Rom 2:16; 15:17-19;  I </a:t>
            </a:r>
            <a:r>
              <a:rPr lang="en-US" altLang="en-US" b="1" dirty="0" err="1">
                <a:solidFill>
                  <a:srgbClr val="C00000"/>
                </a:solidFill>
              </a:rPr>
              <a:t>Thess</a:t>
            </a:r>
            <a:r>
              <a:rPr lang="en-US" altLang="en-US" b="1" dirty="0">
                <a:solidFill>
                  <a:srgbClr val="C00000"/>
                </a:solidFill>
              </a:rPr>
              <a:t> 1:6; Ephesians 5:1; </a:t>
            </a:r>
            <a:r>
              <a:rPr lang="en-US" altLang="en-US" dirty="0">
                <a:solidFill>
                  <a:srgbClr val="C00000"/>
                </a:solidFill>
              </a:rPr>
              <a:t>         </a:t>
            </a:r>
            <a:r>
              <a:rPr lang="en-US" altLang="en-US" b="1" dirty="0">
                <a:solidFill>
                  <a:srgbClr val="C00000"/>
                </a:solidFill>
              </a:rPr>
              <a:t>I Timothy 1:17; II Timothy 4:18</a:t>
            </a:r>
            <a:r>
              <a:rPr lang="en-US" altLang="en-US" dirty="0">
                <a:solidFill>
                  <a:srgbClr val="C00000"/>
                </a:solidFill>
              </a:rPr>
              <a:t> </a:t>
            </a:r>
            <a:r>
              <a:rPr lang="en-US" altLang="en-US" dirty="0"/>
              <a:t>Give God His glory for all!</a:t>
            </a:r>
          </a:p>
        </p:txBody>
      </p:sp>
      <p:sp>
        <p:nvSpPr>
          <p:cNvPr id="2265" name="Text Box 217"/>
          <p:cNvSpPr txBox="1">
            <a:spLocks noChangeArrowheads="1"/>
          </p:cNvSpPr>
          <p:nvPr/>
        </p:nvSpPr>
        <p:spPr bwMode="auto">
          <a:xfrm>
            <a:off x="4892675" y="4114800"/>
            <a:ext cx="195580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spcBef>
                <a:spcPct val="50000"/>
              </a:spcBef>
            </a:pPr>
            <a:r>
              <a:rPr lang="en-US" altLang="en-US" sz="1000" b="1" dirty="0"/>
              <a:t>Paul’s Gospel of Grace</a:t>
            </a:r>
          </a:p>
        </p:txBody>
      </p:sp>
      <p:sp>
        <p:nvSpPr>
          <p:cNvPr id="2266" name="Text Box 218"/>
          <p:cNvSpPr txBox="1">
            <a:spLocks noChangeArrowheads="1"/>
          </p:cNvSpPr>
          <p:nvPr/>
        </p:nvSpPr>
        <p:spPr bwMode="auto">
          <a:xfrm>
            <a:off x="4808538" y="4311650"/>
            <a:ext cx="205105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just" eaLnBrk="1" hangingPunct="1">
              <a:lnSpc>
                <a:spcPct val="80000"/>
              </a:lnSpc>
              <a:spcBef>
                <a:spcPct val="50000"/>
              </a:spcBef>
            </a:pPr>
            <a:r>
              <a:rPr lang="en-US" altLang="en-US" b="1" dirty="0">
                <a:solidFill>
                  <a:srgbClr val="C00000"/>
                </a:solidFill>
              </a:rPr>
              <a:t>Galatians 1:11,12,15-16; Romans 1:9; 2:16; 15:8,9; 16:25,26; Acts 20:24; </a:t>
            </a:r>
            <a:r>
              <a:rPr lang="en-US" altLang="en-US" b="1" dirty="0" err="1">
                <a:solidFill>
                  <a:srgbClr val="C00000"/>
                </a:solidFill>
              </a:rPr>
              <a:t>Eph</a:t>
            </a:r>
            <a:r>
              <a:rPr lang="en-US" altLang="en-US" b="1" dirty="0">
                <a:solidFill>
                  <a:srgbClr val="C00000"/>
                </a:solidFill>
              </a:rPr>
              <a:t> 3:1-6; I Cor 15:1-8; II Tim 1:1-14; 2:8</a:t>
            </a:r>
          </a:p>
        </p:txBody>
      </p:sp>
      <p:sp>
        <p:nvSpPr>
          <p:cNvPr id="2267" name="Text Box 219"/>
          <p:cNvSpPr txBox="1">
            <a:spLocks noChangeArrowheads="1"/>
          </p:cNvSpPr>
          <p:nvPr/>
        </p:nvSpPr>
        <p:spPr bwMode="auto">
          <a:xfrm>
            <a:off x="4838700" y="4695825"/>
            <a:ext cx="20574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spcBef>
                <a:spcPct val="50000"/>
              </a:spcBef>
            </a:pPr>
            <a:r>
              <a:rPr lang="en-US" altLang="en-US" sz="1000" b="1" dirty="0"/>
              <a:t>Follow Paul to Risen </a:t>
            </a:r>
            <a:r>
              <a:rPr lang="en-US" altLang="en-US" sz="1000" b="1" dirty="0" err="1"/>
              <a:t>Saviour</a:t>
            </a:r>
            <a:endParaRPr lang="en-US" altLang="en-US" sz="1000" b="1" dirty="0"/>
          </a:p>
        </p:txBody>
      </p:sp>
      <p:sp>
        <p:nvSpPr>
          <p:cNvPr id="2268" name="Text Box 220"/>
          <p:cNvSpPr txBox="1">
            <a:spLocks noChangeArrowheads="1"/>
          </p:cNvSpPr>
          <p:nvPr/>
        </p:nvSpPr>
        <p:spPr bwMode="auto">
          <a:xfrm>
            <a:off x="4892675" y="4856163"/>
            <a:ext cx="19558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just" eaLnBrk="1" hangingPunct="1">
              <a:lnSpc>
                <a:spcPct val="80000"/>
              </a:lnSpc>
              <a:spcBef>
                <a:spcPct val="50000"/>
              </a:spcBef>
            </a:pPr>
            <a:r>
              <a:rPr lang="en-US" altLang="en-US" b="1" dirty="0">
                <a:solidFill>
                  <a:srgbClr val="C00000"/>
                </a:solidFill>
              </a:rPr>
              <a:t>Romans 11:13,14; 15:15,16; I Cor 3:10; 4:16,17*; Philippians 3:17; 4:9*; I </a:t>
            </a:r>
            <a:r>
              <a:rPr lang="en-US" altLang="en-US" b="1" dirty="0" err="1">
                <a:solidFill>
                  <a:srgbClr val="C00000"/>
                </a:solidFill>
              </a:rPr>
              <a:t>Thess</a:t>
            </a:r>
            <a:r>
              <a:rPr lang="en-US" altLang="en-US" b="1" dirty="0">
                <a:solidFill>
                  <a:srgbClr val="C00000"/>
                </a:solidFill>
              </a:rPr>
              <a:t> 1:5,6; 4:1,2; II </a:t>
            </a:r>
            <a:r>
              <a:rPr lang="en-US" altLang="en-US" b="1" dirty="0" err="1">
                <a:solidFill>
                  <a:srgbClr val="C00000"/>
                </a:solidFill>
              </a:rPr>
              <a:t>Thess</a:t>
            </a:r>
            <a:r>
              <a:rPr lang="en-US" altLang="en-US" b="1" dirty="0">
                <a:solidFill>
                  <a:srgbClr val="C00000"/>
                </a:solidFill>
              </a:rPr>
              <a:t> 2:15*; 3:7-9; I Timothy 1:15,16*; II Timothy 2:7; 4:16,17. </a:t>
            </a:r>
          </a:p>
        </p:txBody>
      </p:sp>
      <p:sp>
        <p:nvSpPr>
          <p:cNvPr id="2270" name="Text Box 222"/>
          <p:cNvSpPr txBox="1">
            <a:spLocks noChangeArrowheads="1"/>
          </p:cNvSpPr>
          <p:nvPr/>
        </p:nvSpPr>
        <p:spPr bwMode="auto">
          <a:xfrm>
            <a:off x="3152775" y="6275388"/>
            <a:ext cx="1620838"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just" eaLnBrk="1" hangingPunct="1">
              <a:lnSpc>
                <a:spcPct val="80000"/>
              </a:lnSpc>
              <a:spcBef>
                <a:spcPct val="50000"/>
              </a:spcBef>
            </a:pPr>
            <a:r>
              <a:rPr lang="en-US" altLang="en-US" b="1" dirty="0">
                <a:solidFill>
                  <a:srgbClr val="C00000"/>
                </a:solidFill>
              </a:rPr>
              <a:t>I Cor 3; II Cor 5:10; Rom 2:16; 14:10</a:t>
            </a:r>
            <a:r>
              <a:rPr lang="en-US" altLang="en-US" dirty="0">
                <a:solidFill>
                  <a:srgbClr val="C00000"/>
                </a:solidFill>
              </a:rPr>
              <a:t> </a:t>
            </a:r>
            <a:r>
              <a:rPr lang="en-US" altLang="en-US" dirty="0"/>
              <a:t>– Show us details of our Judgment Seat.</a:t>
            </a:r>
          </a:p>
        </p:txBody>
      </p:sp>
      <p:sp>
        <p:nvSpPr>
          <p:cNvPr id="2271" name="Text Box 223"/>
          <p:cNvSpPr txBox="1">
            <a:spLocks noChangeArrowheads="1"/>
          </p:cNvSpPr>
          <p:nvPr/>
        </p:nvSpPr>
        <p:spPr bwMode="auto">
          <a:xfrm>
            <a:off x="3138488" y="6656388"/>
            <a:ext cx="169068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just" eaLnBrk="1" hangingPunct="1">
              <a:lnSpc>
                <a:spcPct val="80000"/>
              </a:lnSpc>
              <a:spcBef>
                <a:spcPct val="50000"/>
              </a:spcBef>
            </a:pPr>
            <a:r>
              <a:rPr lang="en-US" altLang="en-US" b="1" dirty="0">
                <a:solidFill>
                  <a:srgbClr val="C00000"/>
                </a:solidFill>
              </a:rPr>
              <a:t>Romans 11:11,14</a:t>
            </a:r>
            <a:r>
              <a:rPr lang="en-US" altLang="en-US" dirty="0">
                <a:solidFill>
                  <a:srgbClr val="C00000"/>
                </a:solidFill>
              </a:rPr>
              <a:t> </a:t>
            </a:r>
            <a:r>
              <a:rPr lang="en-US" altLang="en-US" dirty="0"/>
              <a:t>– Provoke the Jews to emulation so that they might get saved.</a:t>
            </a:r>
          </a:p>
        </p:txBody>
      </p:sp>
      <p:sp>
        <p:nvSpPr>
          <p:cNvPr id="2272" name="Text Box 224"/>
          <p:cNvSpPr txBox="1">
            <a:spLocks noChangeArrowheads="1"/>
          </p:cNvSpPr>
          <p:nvPr/>
        </p:nvSpPr>
        <p:spPr bwMode="auto">
          <a:xfrm>
            <a:off x="4968875" y="5438775"/>
            <a:ext cx="1828800" cy="25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spcBef>
                <a:spcPct val="50000"/>
              </a:spcBef>
            </a:pPr>
            <a:r>
              <a:rPr lang="en-US" altLang="en-US" sz="1000" b="1" dirty="0"/>
              <a:t>Paul’s Ways Deliver Us</a:t>
            </a:r>
          </a:p>
        </p:txBody>
      </p:sp>
      <p:sp>
        <p:nvSpPr>
          <p:cNvPr id="2274" name="Text Box 226"/>
          <p:cNvSpPr txBox="1">
            <a:spLocks noChangeArrowheads="1"/>
          </p:cNvSpPr>
          <p:nvPr/>
        </p:nvSpPr>
        <p:spPr bwMode="auto">
          <a:xfrm>
            <a:off x="4876800" y="5630863"/>
            <a:ext cx="19558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just" eaLnBrk="1" hangingPunct="1">
              <a:lnSpc>
                <a:spcPct val="80000"/>
              </a:lnSpc>
              <a:spcBef>
                <a:spcPct val="50000"/>
              </a:spcBef>
            </a:pPr>
            <a:r>
              <a:rPr lang="en-US" altLang="en-US" b="1" dirty="0">
                <a:solidFill>
                  <a:srgbClr val="C00000"/>
                </a:solidFill>
              </a:rPr>
              <a:t>Romans 7:5,6; 7:24; II Cor 1:8-10;  4:5-11 Galatians 1:4; Colossians 1:13; I </a:t>
            </a:r>
            <a:r>
              <a:rPr lang="en-US" altLang="en-US" b="1" dirty="0" err="1">
                <a:solidFill>
                  <a:srgbClr val="C00000"/>
                </a:solidFill>
              </a:rPr>
              <a:t>Thess</a:t>
            </a:r>
            <a:r>
              <a:rPr lang="en-US" altLang="en-US" b="1" dirty="0">
                <a:solidFill>
                  <a:srgbClr val="C00000"/>
                </a:solidFill>
              </a:rPr>
              <a:t> 1:10; II </a:t>
            </a:r>
            <a:r>
              <a:rPr lang="en-US" altLang="en-US" b="1" dirty="0" err="1">
                <a:solidFill>
                  <a:srgbClr val="C00000"/>
                </a:solidFill>
              </a:rPr>
              <a:t>Thess</a:t>
            </a:r>
            <a:r>
              <a:rPr lang="en-US" altLang="en-US" b="1" dirty="0">
                <a:solidFill>
                  <a:srgbClr val="C00000"/>
                </a:solidFill>
              </a:rPr>
              <a:t> 3:2</a:t>
            </a:r>
          </a:p>
        </p:txBody>
      </p:sp>
      <p:sp>
        <p:nvSpPr>
          <p:cNvPr id="2275" name="Text Box 227"/>
          <p:cNvSpPr txBox="1">
            <a:spLocks noChangeArrowheads="1"/>
          </p:cNvSpPr>
          <p:nvPr/>
        </p:nvSpPr>
        <p:spPr bwMode="auto">
          <a:xfrm>
            <a:off x="4725988" y="6013450"/>
            <a:ext cx="224948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spcBef>
                <a:spcPct val="50000"/>
              </a:spcBef>
            </a:pPr>
            <a:r>
              <a:rPr lang="en-US" altLang="en-US" sz="1000" b="1" dirty="0"/>
              <a:t>He Guides Walk with Risen Christ</a:t>
            </a:r>
          </a:p>
        </p:txBody>
      </p:sp>
      <p:sp>
        <p:nvSpPr>
          <p:cNvPr id="2276" name="Text Box 228"/>
          <p:cNvSpPr txBox="1">
            <a:spLocks noChangeArrowheads="1"/>
          </p:cNvSpPr>
          <p:nvPr/>
        </p:nvSpPr>
        <p:spPr bwMode="auto">
          <a:xfrm>
            <a:off x="4816475" y="6203950"/>
            <a:ext cx="2054225"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just" eaLnBrk="1" hangingPunct="1">
              <a:lnSpc>
                <a:spcPct val="80000"/>
              </a:lnSpc>
              <a:spcBef>
                <a:spcPct val="50000"/>
              </a:spcBef>
            </a:pPr>
            <a:r>
              <a:rPr lang="en-US" altLang="en-US" b="1" dirty="0">
                <a:solidFill>
                  <a:srgbClr val="C00000"/>
                </a:solidFill>
              </a:rPr>
              <a:t>Rom 9:22,23; 14:17,19; Gal 2:20,21; </a:t>
            </a:r>
            <a:r>
              <a:rPr lang="en-US" altLang="en-US" b="1" dirty="0" err="1">
                <a:solidFill>
                  <a:srgbClr val="C00000"/>
                </a:solidFill>
              </a:rPr>
              <a:t>Eph</a:t>
            </a:r>
            <a:r>
              <a:rPr lang="en-US" altLang="en-US" b="1" dirty="0">
                <a:solidFill>
                  <a:srgbClr val="C00000"/>
                </a:solidFill>
              </a:rPr>
              <a:t> 2:10; 4:1; I Tim 5:10; 11-16 6:11,18; II Tim 2:22; 3:12-14; 4:17,18; </a:t>
            </a:r>
            <a:r>
              <a:rPr lang="en-US" altLang="en-US" b="1" dirty="0" err="1">
                <a:solidFill>
                  <a:srgbClr val="C00000"/>
                </a:solidFill>
              </a:rPr>
              <a:t>Ti</a:t>
            </a:r>
            <a:r>
              <a:rPr lang="en-US" altLang="en-US" b="1" dirty="0">
                <a:solidFill>
                  <a:srgbClr val="C00000"/>
                </a:solidFill>
              </a:rPr>
              <a:t> 2:14; I </a:t>
            </a:r>
            <a:r>
              <a:rPr lang="en-US" altLang="en-US" b="1" dirty="0" err="1">
                <a:solidFill>
                  <a:srgbClr val="C00000"/>
                </a:solidFill>
              </a:rPr>
              <a:t>Thess</a:t>
            </a:r>
            <a:r>
              <a:rPr lang="en-US" altLang="en-US" b="1" dirty="0">
                <a:solidFill>
                  <a:srgbClr val="C00000"/>
                </a:solidFill>
              </a:rPr>
              <a:t> 4:1-7; 5:15</a:t>
            </a:r>
            <a:endParaRPr lang="en-US" altLang="en-US" dirty="0">
              <a:solidFill>
                <a:srgbClr val="C00000"/>
              </a:solidFill>
            </a:endParaRPr>
          </a:p>
        </p:txBody>
      </p:sp>
      <p:sp>
        <p:nvSpPr>
          <p:cNvPr id="2277" name="Text Box 229"/>
          <p:cNvSpPr txBox="1">
            <a:spLocks noChangeArrowheads="1"/>
          </p:cNvSpPr>
          <p:nvPr/>
        </p:nvSpPr>
        <p:spPr bwMode="auto">
          <a:xfrm>
            <a:off x="4818063" y="6718300"/>
            <a:ext cx="2068512"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lnSpc>
                <a:spcPct val="80000"/>
              </a:lnSpc>
              <a:spcBef>
                <a:spcPct val="50000"/>
              </a:spcBef>
            </a:pPr>
            <a:r>
              <a:rPr lang="en-US" altLang="en-US" sz="1000" b="1" dirty="0"/>
              <a:t>Live Beyond the Crucifixion</a:t>
            </a:r>
          </a:p>
        </p:txBody>
      </p:sp>
      <p:sp>
        <p:nvSpPr>
          <p:cNvPr id="2278" name="Text Box 230"/>
          <p:cNvSpPr txBox="1">
            <a:spLocks noChangeArrowheads="1"/>
          </p:cNvSpPr>
          <p:nvPr/>
        </p:nvSpPr>
        <p:spPr bwMode="auto">
          <a:xfrm>
            <a:off x="4881563" y="6838950"/>
            <a:ext cx="19272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spcBef>
                <a:spcPct val="50000"/>
              </a:spcBef>
            </a:pPr>
            <a:r>
              <a:rPr lang="en-US" altLang="en-US" b="1" dirty="0">
                <a:solidFill>
                  <a:srgbClr val="C00000"/>
                </a:solidFill>
              </a:rPr>
              <a:t>Gal 5:24; 6:14; Colossians 2:12; 3:1</a:t>
            </a:r>
          </a:p>
        </p:txBody>
      </p:sp>
      <p:sp>
        <p:nvSpPr>
          <p:cNvPr id="2279" name="Text Box 231"/>
          <p:cNvSpPr txBox="1">
            <a:spLocks noChangeArrowheads="1"/>
          </p:cNvSpPr>
          <p:nvPr/>
        </p:nvSpPr>
        <p:spPr bwMode="auto">
          <a:xfrm>
            <a:off x="4738688" y="7050088"/>
            <a:ext cx="21717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spcBef>
                <a:spcPct val="50000"/>
              </a:spcBef>
            </a:pPr>
            <a:r>
              <a:rPr lang="en-US" altLang="en-US" sz="1000" b="1" dirty="0"/>
              <a:t>A More Excellent Way</a:t>
            </a:r>
            <a:r>
              <a:rPr lang="en-US" altLang="en-US" b="1" dirty="0"/>
              <a:t> – </a:t>
            </a:r>
            <a:r>
              <a:rPr lang="en-US" altLang="en-US" b="1" dirty="0">
                <a:solidFill>
                  <a:srgbClr val="C00000"/>
                </a:solidFill>
              </a:rPr>
              <a:t>I Cor 12:31</a:t>
            </a:r>
          </a:p>
        </p:txBody>
      </p:sp>
      <p:sp>
        <p:nvSpPr>
          <p:cNvPr id="2280" name="Text Box 232"/>
          <p:cNvSpPr txBox="1">
            <a:spLocks noChangeArrowheads="1"/>
          </p:cNvSpPr>
          <p:nvPr/>
        </p:nvSpPr>
        <p:spPr bwMode="auto">
          <a:xfrm>
            <a:off x="6855299" y="4081794"/>
            <a:ext cx="14065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lnSpc>
                <a:spcPct val="80000"/>
              </a:lnSpc>
              <a:spcBef>
                <a:spcPct val="50000"/>
              </a:spcBef>
            </a:pPr>
            <a:r>
              <a:rPr lang="en-US" altLang="en-US" sz="1000" b="1" dirty="0"/>
              <a:t>Paul Preaches Faith for Salvation</a:t>
            </a:r>
          </a:p>
        </p:txBody>
      </p:sp>
      <p:sp>
        <p:nvSpPr>
          <p:cNvPr id="2281" name="Text Box 233"/>
          <p:cNvSpPr txBox="1">
            <a:spLocks noChangeArrowheads="1"/>
          </p:cNvSpPr>
          <p:nvPr/>
        </p:nvSpPr>
        <p:spPr bwMode="auto">
          <a:xfrm>
            <a:off x="6804025" y="4316413"/>
            <a:ext cx="1571625"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just" eaLnBrk="1" hangingPunct="1">
              <a:lnSpc>
                <a:spcPct val="80000"/>
              </a:lnSpc>
              <a:spcBef>
                <a:spcPct val="50000"/>
              </a:spcBef>
            </a:pPr>
            <a:r>
              <a:rPr lang="en-US" altLang="en-US" b="1" dirty="0">
                <a:solidFill>
                  <a:srgbClr val="C00000"/>
                </a:solidFill>
              </a:rPr>
              <a:t>Romans 3:28; 4:5,24; 5:1,2; 6:17,18; 8:1-2,9,10, 24,25; 10:9-10,13,17; 12:3; 3:15; 15:1-8, 11-17; II Cor; 5:17,18-21; Gal 2:16,20,21; 3:11,22-29; 5:6; </a:t>
            </a:r>
            <a:r>
              <a:rPr lang="en-US" altLang="en-US" b="1" dirty="0" err="1">
                <a:solidFill>
                  <a:srgbClr val="C00000"/>
                </a:solidFill>
              </a:rPr>
              <a:t>Eph</a:t>
            </a:r>
            <a:r>
              <a:rPr lang="en-US" altLang="en-US" b="1" dirty="0">
                <a:solidFill>
                  <a:srgbClr val="C00000"/>
                </a:solidFill>
              </a:rPr>
              <a:t> 1:12-15; 2:5-9,12,13; 3:1,2,12,17 Col 1:11-14; 2:11-12; I </a:t>
            </a:r>
            <a:r>
              <a:rPr lang="en-US" altLang="en-US" b="1" dirty="0" err="1">
                <a:solidFill>
                  <a:srgbClr val="C00000"/>
                </a:solidFill>
              </a:rPr>
              <a:t>Thess</a:t>
            </a:r>
            <a:r>
              <a:rPr lang="en-US" altLang="en-US" b="1" dirty="0">
                <a:solidFill>
                  <a:srgbClr val="C00000"/>
                </a:solidFill>
              </a:rPr>
              <a:t> 1:8-10; 2:13-16; 3:2,5,7-8; II </a:t>
            </a:r>
            <a:r>
              <a:rPr lang="en-US" altLang="en-US" b="1" dirty="0" err="1">
                <a:solidFill>
                  <a:srgbClr val="C00000"/>
                </a:solidFill>
              </a:rPr>
              <a:t>Thess</a:t>
            </a:r>
            <a:r>
              <a:rPr lang="en-US" altLang="en-US" b="1" dirty="0">
                <a:solidFill>
                  <a:srgbClr val="C00000"/>
                </a:solidFill>
              </a:rPr>
              <a:t> 2:13; I Tim 1:14-16; 2:4-6; 4:10; 6:12,17; II Tim 1:9-10,13,14; 2:10,11; 3:15; Titus 3:5-7</a:t>
            </a:r>
            <a:r>
              <a:rPr lang="en-US" altLang="en-US" dirty="0">
                <a:solidFill>
                  <a:srgbClr val="C00000"/>
                </a:solidFill>
              </a:rPr>
              <a:t>, </a:t>
            </a:r>
            <a:r>
              <a:rPr lang="en-US" altLang="en-US" dirty="0"/>
              <a:t>etc.</a:t>
            </a:r>
          </a:p>
        </p:txBody>
      </p:sp>
      <p:sp>
        <p:nvSpPr>
          <p:cNvPr id="2282" name="Text Box 234"/>
          <p:cNvSpPr txBox="1">
            <a:spLocks noChangeArrowheads="1"/>
          </p:cNvSpPr>
          <p:nvPr/>
        </p:nvSpPr>
        <p:spPr bwMode="auto">
          <a:xfrm>
            <a:off x="6915150" y="6865938"/>
            <a:ext cx="1379538"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spcBef>
                <a:spcPct val="50000"/>
              </a:spcBef>
            </a:pPr>
            <a:r>
              <a:rPr lang="en-US" altLang="en-US" sz="1000" b="1" dirty="0"/>
              <a:t>Fulness of Gentiles</a:t>
            </a:r>
          </a:p>
        </p:txBody>
      </p:sp>
      <p:sp>
        <p:nvSpPr>
          <p:cNvPr id="2283" name="Text Box 235"/>
          <p:cNvSpPr txBox="1">
            <a:spLocks noChangeArrowheads="1"/>
          </p:cNvSpPr>
          <p:nvPr/>
        </p:nvSpPr>
        <p:spPr bwMode="auto">
          <a:xfrm>
            <a:off x="7062788" y="7015163"/>
            <a:ext cx="1139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spcBef>
                <a:spcPct val="50000"/>
              </a:spcBef>
            </a:pPr>
            <a:r>
              <a:rPr lang="en-US" altLang="en-US" b="1" dirty="0">
                <a:solidFill>
                  <a:srgbClr val="C00000"/>
                </a:solidFill>
              </a:rPr>
              <a:t>Rom 11:20-22, 25; I </a:t>
            </a:r>
            <a:r>
              <a:rPr lang="en-US" altLang="en-US" b="1" dirty="0" err="1">
                <a:solidFill>
                  <a:srgbClr val="C00000"/>
                </a:solidFill>
              </a:rPr>
              <a:t>Thess</a:t>
            </a:r>
            <a:r>
              <a:rPr lang="en-US" altLang="en-US" b="1" dirty="0">
                <a:solidFill>
                  <a:srgbClr val="C00000"/>
                </a:solidFill>
              </a:rPr>
              <a:t> 4:13-18</a:t>
            </a:r>
          </a:p>
          <a:p>
            <a:pPr algn="just" eaLnBrk="1" hangingPunct="1">
              <a:spcBef>
                <a:spcPct val="50000"/>
              </a:spcBef>
            </a:pPr>
            <a:endParaRPr lang="en-US" altLang="en-US" b="1" dirty="0">
              <a:solidFill>
                <a:srgbClr val="C00000"/>
              </a:solidFill>
            </a:endParaRPr>
          </a:p>
        </p:txBody>
      </p:sp>
      <p:sp>
        <p:nvSpPr>
          <p:cNvPr id="2285" name="Text Box 237"/>
          <p:cNvSpPr txBox="1">
            <a:spLocks noChangeArrowheads="1"/>
          </p:cNvSpPr>
          <p:nvPr/>
        </p:nvSpPr>
        <p:spPr bwMode="auto">
          <a:xfrm>
            <a:off x="6869113" y="5803900"/>
            <a:ext cx="14954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lnSpc>
                <a:spcPct val="80000"/>
              </a:lnSpc>
              <a:spcBef>
                <a:spcPct val="50000"/>
              </a:spcBef>
            </a:pPr>
            <a:r>
              <a:rPr lang="en-US" altLang="en-US" sz="1000" b="1" dirty="0"/>
              <a:t>That Which is Perfect Is Come – KJB!</a:t>
            </a:r>
          </a:p>
        </p:txBody>
      </p:sp>
      <p:sp>
        <p:nvSpPr>
          <p:cNvPr id="2286" name="Text Box 238"/>
          <p:cNvSpPr txBox="1">
            <a:spLocks noChangeArrowheads="1"/>
          </p:cNvSpPr>
          <p:nvPr/>
        </p:nvSpPr>
        <p:spPr bwMode="auto">
          <a:xfrm>
            <a:off x="6945313" y="6089650"/>
            <a:ext cx="1376362"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lnSpc>
                <a:spcPct val="80000"/>
              </a:lnSpc>
              <a:spcBef>
                <a:spcPct val="50000"/>
              </a:spcBef>
            </a:pPr>
            <a:r>
              <a:rPr lang="en-US" altLang="en-US" b="1" dirty="0">
                <a:solidFill>
                  <a:srgbClr val="C00000"/>
                </a:solidFill>
              </a:rPr>
              <a:t>I Cor 13:8-12; Ps 12:6,7; I </a:t>
            </a:r>
            <a:r>
              <a:rPr lang="en-US" altLang="en-US" b="1" dirty="0" err="1">
                <a:solidFill>
                  <a:srgbClr val="C00000"/>
                </a:solidFill>
              </a:rPr>
              <a:t>Thess</a:t>
            </a:r>
            <a:r>
              <a:rPr lang="en-US" altLang="en-US" b="1" dirty="0">
                <a:solidFill>
                  <a:srgbClr val="C00000"/>
                </a:solidFill>
              </a:rPr>
              <a:t> 2:13; </a:t>
            </a:r>
            <a:r>
              <a:rPr lang="en-US" altLang="en-US" b="1" dirty="0" err="1">
                <a:solidFill>
                  <a:srgbClr val="C00000"/>
                </a:solidFill>
              </a:rPr>
              <a:t>Heb</a:t>
            </a:r>
            <a:r>
              <a:rPr lang="en-US" altLang="en-US" b="1" dirty="0">
                <a:solidFill>
                  <a:srgbClr val="C00000"/>
                </a:solidFill>
              </a:rPr>
              <a:t> 4:12</a:t>
            </a:r>
          </a:p>
        </p:txBody>
      </p:sp>
      <p:sp>
        <p:nvSpPr>
          <p:cNvPr id="2288" name="Text Box 240"/>
          <p:cNvSpPr txBox="1">
            <a:spLocks noChangeArrowheads="1"/>
          </p:cNvSpPr>
          <p:nvPr/>
        </p:nvSpPr>
        <p:spPr bwMode="auto">
          <a:xfrm>
            <a:off x="6807200" y="6361113"/>
            <a:ext cx="15398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spcBef>
                <a:spcPct val="50000"/>
              </a:spcBef>
            </a:pPr>
            <a:r>
              <a:rPr lang="en-US" altLang="en-US" sz="1000" b="1" dirty="0"/>
              <a:t>FOR Us, but not TO us</a:t>
            </a:r>
          </a:p>
        </p:txBody>
      </p:sp>
      <p:sp>
        <p:nvSpPr>
          <p:cNvPr id="2289" name="Text Box 241"/>
          <p:cNvSpPr txBox="1">
            <a:spLocks noChangeArrowheads="1"/>
          </p:cNvSpPr>
          <p:nvPr/>
        </p:nvSpPr>
        <p:spPr bwMode="auto">
          <a:xfrm>
            <a:off x="6815138" y="6523038"/>
            <a:ext cx="1592262"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just" eaLnBrk="1" hangingPunct="1">
              <a:lnSpc>
                <a:spcPct val="80000"/>
              </a:lnSpc>
              <a:spcBef>
                <a:spcPct val="50000"/>
              </a:spcBef>
            </a:pPr>
            <a:r>
              <a:rPr lang="en-US" altLang="en-US" b="1" dirty="0" err="1">
                <a:solidFill>
                  <a:srgbClr val="C00000"/>
                </a:solidFill>
              </a:rPr>
              <a:t>Heb</a:t>
            </a:r>
            <a:r>
              <a:rPr lang="en-US" altLang="en-US" b="1" dirty="0">
                <a:solidFill>
                  <a:srgbClr val="C00000"/>
                </a:solidFill>
              </a:rPr>
              <a:t> </a:t>
            </a:r>
            <a:r>
              <a:rPr lang="en-US" altLang="en-US" dirty="0">
                <a:solidFill>
                  <a:srgbClr val="C00000"/>
                </a:solidFill>
              </a:rPr>
              <a:t>-</a:t>
            </a:r>
            <a:r>
              <a:rPr lang="en-US" altLang="en-US" b="1" dirty="0">
                <a:solidFill>
                  <a:srgbClr val="C00000"/>
                </a:solidFill>
              </a:rPr>
              <a:t> Rev </a:t>
            </a:r>
            <a:r>
              <a:rPr lang="en-US" altLang="en-US" dirty="0"/>
              <a:t>have </a:t>
            </a:r>
            <a:r>
              <a:rPr lang="en-US" altLang="en-US" dirty="0" err="1"/>
              <a:t>Trib</a:t>
            </a:r>
            <a:r>
              <a:rPr lang="en-US" altLang="en-US" dirty="0"/>
              <a:t> &amp; Mill</a:t>
            </a:r>
            <a:r>
              <a:rPr lang="en-US" altLang="en-US" b="1" dirty="0">
                <a:solidFill>
                  <a:srgbClr val="FF0000"/>
                </a:solidFill>
              </a:rPr>
              <a:t> </a:t>
            </a:r>
            <a:r>
              <a:rPr lang="en-US" altLang="en-US" dirty="0"/>
              <a:t>application only! See </a:t>
            </a:r>
            <a:r>
              <a:rPr lang="en-US" altLang="en-US" b="1" dirty="0">
                <a:solidFill>
                  <a:srgbClr val="C00000"/>
                </a:solidFill>
              </a:rPr>
              <a:t>Acts 2:16-21; 17:30,31; Gal 2:7-9</a:t>
            </a:r>
          </a:p>
        </p:txBody>
      </p:sp>
      <p:sp>
        <p:nvSpPr>
          <p:cNvPr id="2290" name="Text Box 242"/>
          <p:cNvSpPr txBox="1">
            <a:spLocks noChangeArrowheads="1"/>
          </p:cNvSpPr>
          <p:nvPr/>
        </p:nvSpPr>
        <p:spPr bwMode="auto">
          <a:xfrm>
            <a:off x="8144989" y="3717285"/>
            <a:ext cx="1631950" cy="226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lnSpc>
                <a:spcPct val="80000"/>
              </a:lnSpc>
              <a:spcBef>
                <a:spcPct val="50000"/>
              </a:spcBef>
            </a:pPr>
            <a:r>
              <a:rPr lang="en-US" altLang="en-US" sz="1000" b="1" dirty="0"/>
              <a:t>Both Kingdoms Absent</a:t>
            </a:r>
          </a:p>
        </p:txBody>
      </p:sp>
      <p:sp>
        <p:nvSpPr>
          <p:cNvPr id="2291" name="Text Box 243"/>
          <p:cNvSpPr txBox="1">
            <a:spLocks noChangeArrowheads="1"/>
          </p:cNvSpPr>
          <p:nvPr/>
        </p:nvSpPr>
        <p:spPr bwMode="auto">
          <a:xfrm>
            <a:off x="8142288" y="3880567"/>
            <a:ext cx="1614488" cy="39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lnSpc>
                <a:spcPct val="80000"/>
              </a:lnSpc>
              <a:spcBef>
                <a:spcPct val="50000"/>
              </a:spcBef>
            </a:pPr>
            <a:r>
              <a:rPr lang="en-US" altLang="en-US" b="1" dirty="0"/>
              <a:t>Satan </a:t>
            </a:r>
            <a:r>
              <a:rPr lang="en-US" altLang="en-US" b="1" dirty="0" err="1"/>
              <a:t>Walketh</a:t>
            </a:r>
            <a:r>
              <a:rPr lang="en-US" altLang="en-US" b="1" dirty="0"/>
              <a:t> About</a:t>
            </a:r>
          </a:p>
          <a:p>
            <a:pPr algn="ctr" eaLnBrk="1" hangingPunct="1">
              <a:lnSpc>
                <a:spcPct val="80000"/>
              </a:lnSpc>
              <a:spcBef>
                <a:spcPct val="50000"/>
              </a:spcBef>
            </a:pPr>
            <a:r>
              <a:rPr lang="en-US" altLang="en-US" b="1" dirty="0">
                <a:solidFill>
                  <a:srgbClr val="FF0000"/>
                </a:solidFill>
              </a:rPr>
              <a:t>I Peter 5:8</a:t>
            </a:r>
          </a:p>
        </p:txBody>
      </p:sp>
      <p:sp>
        <p:nvSpPr>
          <p:cNvPr id="2293" name="Oval 245"/>
          <p:cNvSpPr>
            <a:spLocks noChangeArrowheads="1"/>
          </p:cNvSpPr>
          <p:nvPr/>
        </p:nvSpPr>
        <p:spPr bwMode="auto">
          <a:xfrm>
            <a:off x="8669338" y="4279900"/>
            <a:ext cx="788987" cy="741363"/>
          </a:xfrm>
          <a:prstGeom prst="ellipse">
            <a:avLst/>
          </a:prstGeom>
          <a:solidFill>
            <a:schemeClr val="tx1"/>
          </a:solidFill>
          <a:ln w="38100">
            <a:solidFill>
              <a:srgbClr val="FF0000"/>
            </a:solidFill>
            <a:round/>
            <a:headEnd/>
            <a:tailEnd/>
          </a:ln>
        </p:spPr>
        <p:txBody>
          <a:bodyPr wrap="none" anchor="ctr"/>
          <a:lstStyle>
            <a:lvl1pPr eaLnBrk="0" hangingPunct="0">
              <a:defRPr sz="900">
                <a:solidFill>
                  <a:schemeClr val="tx1"/>
                </a:solidFill>
                <a:latin typeface="Palatino Linotype" panose="02040502050505030304" pitchFamily="18" charset="0"/>
              </a:defRPr>
            </a:lvl1pPr>
            <a:lvl2pPr marL="742950" indent="-285750" eaLnBrk="0" hangingPunct="0">
              <a:defRPr sz="900">
                <a:solidFill>
                  <a:schemeClr val="tx1"/>
                </a:solidFill>
                <a:latin typeface="Palatino Linotype" panose="02040502050505030304" pitchFamily="18" charset="0"/>
              </a:defRPr>
            </a:lvl2pPr>
            <a:lvl3pPr marL="1143000" indent="-228600" eaLnBrk="0" hangingPunct="0">
              <a:defRPr sz="900">
                <a:solidFill>
                  <a:schemeClr val="tx1"/>
                </a:solidFill>
                <a:latin typeface="Palatino Linotype" panose="02040502050505030304" pitchFamily="18" charset="0"/>
              </a:defRPr>
            </a:lvl3pPr>
            <a:lvl4pPr marL="1600200" indent="-228600" eaLnBrk="0" hangingPunct="0">
              <a:defRPr sz="900">
                <a:solidFill>
                  <a:schemeClr val="tx1"/>
                </a:solidFill>
                <a:latin typeface="Palatino Linotype" panose="02040502050505030304" pitchFamily="18" charset="0"/>
              </a:defRPr>
            </a:lvl4pPr>
            <a:lvl5pPr marL="2057400" indent="-228600" eaLnBrk="0" hangingPunct="0">
              <a:defRPr sz="900">
                <a:solidFill>
                  <a:schemeClr val="tx1"/>
                </a:solidFill>
                <a:latin typeface="Palatino Linotype" panose="02040502050505030304" pitchFamily="18" charset="0"/>
              </a:defRPr>
            </a:lvl5pPr>
            <a:lvl6pPr marL="2514600" indent="-228600"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eaLnBrk="0" fontAlgn="base" hangingPunct="0">
              <a:spcBef>
                <a:spcPct val="0"/>
              </a:spcBef>
              <a:spcAft>
                <a:spcPct val="0"/>
              </a:spcAft>
              <a:defRPr sz="900">
                <a:solidFill>
                  <a:schemeClr val="tx1"/>
                </a:solidFill>
                <a:latin typeface="Palatino Linotype" panose="02040502050505030304" pitchFamily="18" charset="0"/>
              </a:defRPr>
            </a:lvl9pPr>
          </a:lstStyle>
          <a:p>
            <a:pPr eaLnBrk="1" hangingPunct="1"/>
            <a:endParaRPr lang="en-US" altLang="en-US"/>
          </a:p>
        </p:txBody>
      </p:sp>
      <p:sp>
        <p:nvSpPr>
          <p:cNvPr id="2294" name="Text Box 246"/>
          <p:cNvSpPr txBox="1">
            <a:spLocks noChangeArrowheads="1"/>
          </p:cNvSpPr>
          <p:nvPr/>
        </p:nvSpPr>
        <p:spPr bwMode="auto">
          <a:xfrm>
            <a:off x="8580438" y="4500563"/>
            <a:ext cx="979487"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spcBef>
                <a:spcPct val="50000"/>
              </a:spcBef>
            </a:pPr>
            <a:r>
              <a:rPr lang="en-US" altLang="en-US" sz="1100" b="1">
                <a:solidFill>
                  <a:schemeClr val="bg1"/>
                </a:solidFill>
              </a:rPr>
              <a:t>Antichrist</a:t>
            </a:r>
          </a:p>
        </p:txBody>
      </p:sp>
      <p:sp>
        <p:nvSpPr>
          <p:cNvPr id="2295" name="Text Box 247"/>
          <p:cNvSpPr txBox="1">
            <a:spLocks noChangeArrowheads="1"/>
          </p:cNvSpPr>
          <p:nvPr/>
        </p:nvSpPr>
        <p:spPr bwMode="auto">
          <a:xfrm>
            <a:off x="8759825" y="4710113"/>
            <a:ext cx="65405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lnSpc>
                <a:spcPct val="75000"/>
              </a:lnSpc>
              <a:spcBef>
                <a:spcPct val="50000"/>
              </a:spcBef>
            </a:pPr>
            <a:r>
              <a:rPr lang="en-US" altLang="en-US" sz="800" b="1">
                <a:solidFill>
                  <a:schemeClr val="bg1"/>
                </a:solidFill>
              </a:rPr>
              <a:t>God’s Wrath</a:t>
            </a:r>
          </a:p>
        </p:txBody>
      </p:sp>
      <p:sp>
        <p:nvSpPr>
          <p:cNvPr id="2296" name="Text Box 248"/>
          <p:cNvSpPr txBox="1">
            <a:spLocks noChangeArrowheads="1"/>
          </p:cNvSpPr>
          <p:nvPr/>
        </p:nvSpPr>
        <p:spPr bwMode="auto">
          <a:xfrm>
            <a:off x="8804275" y="4279900"/>
            <a:ext cx="490538"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lnSpc>
                <a:spcPct val="75000"/>
              </a:lnSpc>
              <a:spcBef>
                <a:spcPct val="50000"/>
              </a:spcBef>
            </a:pPr>
            <a:r>
              <a:rPr lang="en-US" altLang="en-US" sz="800" b="1">
                <a:solidFill>
                  <a:schemeClr val="bg1"/>
                </a:solidFill>
              </a:rPr>
              <a:t>False Peace</a:t>
            </a:r>
          </a:p>
        </p:txBody>
      </p:sp>
      <p:sp>
        <p:nvSpPr>
          <p:cNvPr id="2297" name="Text Box 249"/>
          <p:cNvSpPr txBox="1">
            <a:spLocks noChangeArrowheads="1"/>
          </p:cNvSpPr>
          <p:nvPr/>
        </p:nvSpPr>
        <p:spPr bwMode="auto">
          <a:xfrm>
            <a:off x="8245475" y="5026025"/>
            <a:ext cx="1538288"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lnSpc>
                <a:spcPct val="80000"/>
              </a:lnSpc>
              <a:spcBef>
                <a:spcPct val="50000"/>
              </a:spcBef>
            </a:pPr>
            <a:r>
              <a:rPr lang="en-US" altLang="en-US" b="1" dirty="0">
                <a:solidFill>
                  <a:srgbClr val="C00000"/>
                </a:solidFill>
              </a:rPr>
              <a:t>Mat 24:13; Rev 4-19; II </a:t>
            </a:r>
            <a:r>
              <a:rPr lang="en-US" altLang="en-US" b="1" dirty="0" err="1">
                <a:solidFill>
                  <a:srgbClr val="C00000"/>
                </a:solidFill>
              </a:rPr>
              <a:t>Thess</a:t>
            </a:r>
            <a:r>
              <a:rPr lang="en-US" altLang="en-US" b="1" dirty="0">
                <a:solidFill>
                  <a:srgbClr val="C00000"/>
                </a:solidFill>
              </a:rPr>
              <a:t> 2:1-17; Acts 2:16-19; Acts 1-8; </a:t>
            </a:r>
            <a:r>
              <a:rPr lang="en-US" altLang="en-US" b="1" dirty="0" err="1">
                <a:solidFill>
                  <a:srgbClr val="C00000"/>
                </a:solidFill>
              </a:rPr>
              <a:t>Heb</a:t>
            </a:r>
            <a:r>
              <a:rPr lang="en-US" altLang="en-US" b="1" dirty="0">
                <a:solidFill>
                  <a:srgbClr val="C00000"/>
                </a:solidFill>
              </a:rPr>
              <a:t> - Jude</a:t>
            </a:r>
          </a:p>
        </p:txBody>
      </p:sp>
      <p:sp>
        <p:nvSpPr>
          <p:cNvPr id="2298" name="Oval 250"/>
          <p:cNvSpPr>
            <a:spLocks noChangeArrowheads="1"/>
          </p:cNvSpPr>
          <p:nvPr/>
        </p:nvSpPr>
        <p:spPr bwMode="auto">
          <a:xfrm>
            <a:off x="8677275" y="5672138"/>
            <a:ext cx="733425" cy="712787"/>
          </a:xfrm>
          <a:prstGeom prst="ellipse">
            <a:avLst/>
          </a:prstGeom>
          <a:solidFill>
            <a:srgbClr val="FFFF00"/>
          </a:solidFill>
          <a:ln w="9525">
            <a:solidFill>
              <a:srgbClr val="FFFF00"/>
            </a:solidFill>
            <a:round/>
            <a:headEnd/>
            <a:tailEnd/>
          </a:ln>
        </p:spPr>
        <p:txBody>
          <a:bodyPr wrap="none" anchor="ctr"/>
          <a:lstStyle>
            <a:lvl1pPr eaLnBrk="0" hangingPunct="0">
              <a:defRPr sz="900">
                <a:solidFill>
                  <a:schemeClr val="tx1"/>
                </a:solidFill>
                <a:latin typeface="Palatino Linotype" panose="02040502050505030304" pitchFamily="18" charset="0"/>
              </a:defRPr>
            </a:lvl1pPr>
            <a:lvl2pPr marL="742950" indent="-285750" eaLnBrk="0" hangingPunct="0">
              <a:defRPr sz="900">
                <a:solidFill>
                  <a:schemeClr val="tx1"/>
                </a:solidFill>
                <a:latin typeface="Palatino Linotype" panose="02040502050505030304" pitchFamily="18" charset="0"/>
              </a:defRPr>
            </a:lvl2pPr>
            <a:lvl3pPr marL="1143000" indent="-228600" eaLnBrk="0" hangingPunct="0">
              <a:defRPr sz="900">
                <a:solidFill>
                  <a:schemeClr val="tx1"/>
                </a:solidFill>
                <a:latin typeface="Palatino Linotype" panose="02040502050505030304" pitchFamily="18" charset="0"/>
              </a:defRPr>
            </a:lvl3pPr>
            <a:lvl4pPr marL="1600200" indent="-228600" eaLnBrk="0" hangingPunct="0">
              <a:defRPr sz="900">
                <a:solidFill>
                  <a:schemeClr val="tx1"/>
                </a:solidFill>
                <a:latin typeface="Palatino Linotype" panose="02040502050505030304" pitchFamily="18" charset="0"/>
              </a:defRPr>
            </a:lvl4pPr>
            <a:lvl5pPr marL="2057400" indent="-228600" eaLnBrk="0" hangingPunct="0">
              <a:defRPr sz="900">
                <a:solidFill>
                  <a:schemeClr val="tx1"/>
                </a:solidFill>
                <a:latin typeface="Palatino Linotype" panose="02040502050505030304" pitchFamily="18" charset="0"/>
              </a:defRPr>
            </a:lvl5pPr>
            <a:lvl6pPr marL="2514600" indent="-228600"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eaLnBrk="0" fontAlgn="base" hangingPunct="0">
              <a:spcBef>
                <a:spcPct val="0"/>
              </a:spcBef>
              <a:spcAft>
                <a:spcPct val="0"/>
              </a:spcAft>
              <a:defRPr sz="900">
                <a:solidFill>
                  <a:schemeClr val="tx1"/>
                </a:solidFill>
                <a:latin typeface="Palatino Linotype" panose="02040502050505030304" pitchFamily="18" charset="0"/>
              </a:defRPr>
            </a:lvl9pPr>
          </a:lstStyle>
          <a:p>
            <a:pPr eaLnBrk="1" hangingPunct="1"/>
            <a:endParaRPr lang="en-US" altLang="en-US"/>
          </a:p>
        </p:txBody>
      </p:sp>
      <p:sp>
        <p:nvSpPr>
          <p:cNvPr id="2299" name="Text Box 251"/>
          <p:cNvSpPr txBox="1">
            <a:spLocks noChangeArrowheads="1"/>
          </p:cNvSpPr>
          <p:nvPr/>
        </p:nvSpPr>
        <p:spPr bwMode="auto">
          <a:xfrm>
            <a:off x="8397875" y="5380038"/>
            <a:ext cx="13049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spcBef>
                <a:spcPct val="50000"/>
              </a:spcBef>
            </a:pPr>
            <a:r>
              <a:rPr lang="en-US" altLang="en-US" sz="1000" b="1" dirty="0"/>
              <a:t>Second Coming</a:t>
            </a:r>
          </a:p>
        </p:txBody>
      </p:sp>
      <p:sp>
        <p:nvSpPr>
          <p:cNvPr id="2300" name="Text Box 252"/>
          <p:cNvSpPr txBox="1">
            <a:spLocks noChangeArrowheads="1"/>
          </p:cNvSpPr>
          <p:nvPr/>
        </p:nvSpPr>
        <p:spPr bwMode="auto">
          <a:xfrm>
            <a:off x="8474075" y="5532438"/>
            <a:ext cx="122396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eaLnBrk="1" hangingPunct="1">
              <a:spcBef>
                <a:spcPct val="50000"/>
              </a:spcBef>
            </a:pPr>
            <a:r>
              <a:rPr lang="en-US" altLang="en-US" b="1" dirty="0">
                <a:solidFill>
                  <a:srgbClr val="C00000"/>
                </a:solidFill>
              </a:rPr>
              <a:t>Revelation 19:11-21</a:t>
            </a:r>
          </a:p>
        </p:txBody>
      </p:sp>
      <p:sp>
        <p:nvSpPr>
          <p:cNvPr id="2301" name="Text Box 253"/>
          <p:cNvSpPr txBox="1">
            <a:spLocks noChangeArrowheads="1"/>
          </p:cNvSpPr>
          <p:nvPr/>
        </p:nvSpPr>
        <p:spPr bwMode="auto">
          <a:xfrm>
            <a:off x="8575675" y="5837238"/>
            <a:ext cx="915988"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spcBef>
                <a:spcPct val="50000"/>
              </a:spcBef>
            </a:pPr>
            <a:r>
              <a:rPr lang="en-US" altLang="en-US" sz="1000" b="1"/>
              <a:t>Millennium</a:t>
            </a:r>
          </a:p>
        </p:txBody>
      </p:sp>
      <p:sp>
        <p:nvSpPr>
          <p:cNvPr id="2302" name="Text Box 254"/>
          <p:cNvSpPr txBox="1">
            <a:spLocks noChangeArrowheads="1"/>
          </p:cNvSpPr>
          <p:nvPr/>
        </p:nvSpPr>
        <p:spPr bwMode="auto">
          <a:xfrm>
            <a:off x="8724900" y="6008688"/>
            <a:ext cx="68897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lnSpc>
                <a:spcPct val="80000"/>
              </a:lnSpc>
              <a:spcBef>
                <a:spcPct val="50000"/>
              </a:spcBef>
            </a:pPr>
            <a:r>
              <a:rPr lang="en-US" altLang="en-US" sz="700" b="1"/>
              <a:t>Both Kingdoms Established</a:t>
            </a:r>
          </a:p>
        </p:txBody>
      </p:sp>
      <p:graphicFrame>
        <p:nvGraphicFramePr>
          <p:cNvPr id="2303" name="Object 255"/>
          <p:cNvGraphicFramePr>
            <a:graphicFrameLocks noChangeAspect="1"/>
          </p:cNvGraphicFramePr>
          <p:nvPr/>
        </p:nvGraphicFramePr>
        <p:xfrm>
          <a:off x="9104313" y="5713413"/>
          <a:ext cx="123825" cy="128587"/>
        </p:xfrm>
        <a:graphic>
          <a:graphicData uri="http://schemas.openxmlformats.org/presentationml/2006/ole">
            <mc:AlternateContent xmlns:mc="http://schemas.openxmlformats.org/markup-compatibility/2006">
              <mc:Choice xmlns:v="urn:schemas-microsoft-com:vml" Requires="v">
                <p:oleObj spid="_x0000_s46824" name="Clip" r:id="rId27" imgW="3319560" imgH="3468960" progId="">
                  <p:embed/>
                </p:oleObj>
              </mc:Choice>
              <mc:Fallback>
                <p:oleObj name="Clip" r:id="rId27" imgW="3319560" imgH="3468960" progId="">
                  <p:embed/>
                  <p:pic>
                    <p:nvPicPr>
                      <p:cNvPr id="0" name="Object 25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04313" y="5713413"/>
                        <a:ext cx="123825" cy="12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04" name="Object 256"/>
          <p:cNvGraphicFramePr>
            <a:graphicFrameLocks noChangeAspect="1"/>
          </p:cNvGraphicFramePr>
          <p:nvPr/>
        </p:nvGraphicFramePr>
        <p:xfrm>
          <a:off x="8896350" y="5743575"/>
          <a:ext cx="106363" cy="88900"/>
        </p:xfrm>
        <a:graphic>
          <a:graphicData uri="http://schemas.openxmlformats.org/presentationml/2006/ole">
            <mc:AlternateContent xmlns:mc="http://schemas.openxmlformats.org/markup-compatibility/2006">
              <mc:Choice xmlns:v="urn:schemas-microsoft-com:vml" Requires="v">
                <p:oleObj spid="_x0000_s46825" name="Clip" r:id="rId28" imgW="4582440" imgH="3316680" progId="">
                  <p:embed/>
                </p:oleObj>
              </mc:Choice>
              <mc:Fallback>
                <p:oleObj name="Clip" r:id="rId28" imgW="4582440" imgH="3316680" progId="">
                  <p:embed/>
                  <p:pic>
                    <p:nvPicPr>
                      <p:cNvPr id="0" name="Object 25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96350" y="5743575"/>
                        <a:ext cx="106363" cy="8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05" name="Text Box 257"/>
          <p:cNvSpPr txBox="1">
            <a:spLocks noChangeArrowheads="1"/>
          </p:cNvSpPr>
          <p:nvPr/>
        </p:nvSpPr>
        <p:spPr bwMode="auto">
          <a:xfrm>
            <a:off x="8272463" y="6357937"/>
            <a:ext cx="151606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just" eaLnBrk="1" hangingPunct="1">
              <a:lnSpc>
                <a:spcPct val="80000"/>
              </a:lnSpc>
              <a:spcBef>
                <a:spcPct val="50000"/>
              </a:spcBef>
            </a:pPr>
            <a:r>
              <a:rPr lang="en-US" altLang="en-US" b="1" dirty="0">
                <a:solidFill>
                  <a:srgbClr val="C00000"/>
                </a:solidFill>
              </a:rPr>
              <a:t>Gospels; </a:t>
            </a:r>
            <a:r>
              <a:rPr lang="en-US" altLang="en-US" b="1" dirty="0" err="1">
                <a:solidFill>
                  <a:srgbClr val="C00000"/>
                </a:solidFill>
              </a:rPr>
              <a:t>Heb</a:t>
            </a:r>
            <a:r>
              <a:rPr lang="en-US" altLang="en-US" b="1" dirty="0">
                <a:solidFill>
                  <a:srgbClr val="C00000"/>
                </a:solidFill>
              </a:rPr>
              <a:t>-Rev; Mat 5-7; 25:34; Rev 11:25; 20:4-6; Gen 2:25; Mk 9:3; Rev 4:4; 21:23 Dan 12:2,3,44</a:t>
            </a:r>
          </a:p>
        </p:txBody>
      </p:sp>
      <p:sp>
        <p:nvSpPr>
          <p:cNvPr id="2306" name="Oval 258"/>
          <p:cNvSpPr>
            <a:spLocks noChangeArrowheads="1"/>
          </p:cNvSpPr>
          <p:nvPr/>
        </p:nvSpPr>
        <p:spPr bwMode="auto">
          <a:xfrm>
            <a:off x="8628063" y="5624513"/>
            <a:ext cx="830262" cy="795337"/>
          </a:xfrm>
          <a:prstGeom prst="ellipse">
            <a:avLst/>
          </a:prstGeom>
          <a:noFill/>
          <a:ln w="9525">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900">
                <a:solidFill>
                  <a:schemeClr val="tx1"/>
                </a:solidFill>
                <a:latin typeface="Palatino Linotype" panose="02040502050505030304" pitchFamily="18" charset="0"/>
              </a:defRPr>
            </a:lvl1pPr>
            <a:lvl2pPr marL="742950" indent="-285750" eaLnBrk="0" hangingPunct="0">
              <a:defRPr sz="900">
                <a:solidFill>
                  <a:schemeClr val="tx1"/>
                </a:solidFill>
                <a:latin typeface="Palatino Linotype" panose="02040502050505030304" pitchFamily="18" charset="0"/>
              </a:defRPr>
            </a:lvl2pPr>
            <a:lvl3pPr marL="1143000" indent="-228600" eaLnBrk="0" hangingPunct="0">
              <a:defRPr sz="900">
                <a:solidFill>
                  <a:schemeClr val="tx1"/>
                </a:solidFill>
                <a:latin typeface="Palatino Linotype" panose="02040502050505030304" pitchFamily="18" charset="0"/>
              </a:defRPr>
            </a:lvl3pPr>
            <a:lvl4pPr marL="1600200" indent="-228600" eaLnBrk="0" hangingPunct="0">
              <a:defRPr sz="900">
                <a:solidFill>
                  <a:schemeClr val="tx1"/>
                </a:solidFill>
                <a:latin typeface="Palatino Linotype" panose="02040502050505030304" pitchFamily="18" charset="0"/>
              </a:defRPr>
            </a:lvl4pPr>
            <a:lvl5pPr marL="2057400" indent="-228600" eaLnBrk="0" hangingPunct="0">
              <a:defRPr sz="900">
                <a:solidFill>
                  <a:schemeClr val="tx1"/>
                </a:solidFill>
                <a:latin typeface="Palatino Linotype" panose="02040502050505030304" pitchFamily="18" charset="0"/>
              </a:defRPr>
            </a:lvl5pPr>
            <a:lvl6pPr marL="2514600" indent="-228600"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eaLnBrk="0" fontAlgn="base" hangingPunct="0">
              <a:spcBef>
                <a:spcPct val="0"/>
              </a:spcBef>
              <a:spcAft>
                <a:spcPct val="0"/>
              </a:spcAft>
              <a:defRPr sz="900">
                <a:solidFill>
                  <a:schemeClr val="tx1"/>
                </a:solidFill>
                <a:latin typeface="Palatino Linotype" panose="02040502050505030304" pitchFamily="18" charset="0"/>
              </a:defRPr>
            </a:lvl9pPr>
          </a:lstStyle>
          <a:p>
            <a:pPr eaLnBrk="1" hangingPunct="1"/>
            <a:endParaRPr lang="en-US" altLang="en-US"/>
          </a:p>
        </p:txBody>
      </p:sp>
      <p:sp>
        <p:nvSpPr>
          <p:cNvPr id="2308" name="Text Box 260"/>
          <p:cNvSpPr txBox="1">
            <a:spLocks noChangeArrowheads="1"/>
          </p:cNvSpPr>
          <p:nvPr/>
        </p:nvSpPr>
        <p:spPr bwMode="auto">
          <a:xfrm>
            <a:off x="8385175" y="6827837"/>
            <a:ext cx="1317625" cy="340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7" tIns="49634" rIns="99267" bIns="49634">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lnSpc>
                <a:spcPct val="80000"/>
              </a:lnSpc>
              <a:spcBef>
                <a:spcPct val="50000"/>
              </a:spcBef>
            </a:pPr>
            <a:r>
              <a:rPr lang="en-US" altLang="en-US" sz="1000" b="1" dirty="0"/>
              <a:t>Fullness of Times</a:t>
            </a:r>
            <a:r>
              <a:rPr lang="en-US" altLang="en-US" b="1" dirty="0"/>
              <a:t> </a:t>
            </a:r>
            <a:r>
              <a:rPr lang="en-US" altLang="en-US" b="1" dirty="0">
                <a:solidFill>
                  <a:srgbClr val="C00000"/>
                </a:solidFill>
              </a:rPr>
              <a:t>Ephesians 1:10</a:t>
            </a:r>
          </a:p>
        </p:txBody>
      </p:sp>
      <p:sp>
        <p:nvSpPr>
          <p:cNvPr id="2309" name="Rectangle 261"/>
          <p:cNvSpPr>
            <a:spLocks noChangeArrowheads="1"/>
          </p:cNvSpPr>
          <p:nvPr/>
        </p:nvSpPr>
        <p:spPr bwMode="auto">
          <a:xfrm>
            <a:off x="25400" y="3703638"/>
            <a:ext cx="9691688" cy="36623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endParaRPr lang="en-US" altLang="en-US"/>
          </a:p>
        </p:txBody>
      </p:sp>
      <p:sp>
        <p:nvSpPr>
          <p:cNvPr id="2314" name="Text Box 266"/>
          <p:cNvSpPr txBox="1">
            <a:spLocks noChangeArrowheads="1"/>
          </p:cNvSpPr>
          <p:nvPr/>
        </p:nvSpPr>
        <p:spPr bwMode="auto">
          <a:xfrm>
            <a:off x="5835650" y="2960688"/>
            <a:ext cx="914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spcBef>
                <a:spcPct val="50000"/>
              </a:spcBef>
            </a:pPr>
            <a:r>
              <a:rPr lang="en-US" altLang="en-US" b="1">
                <a:solidFill>
                  <a:srgbClr val="C00000"/>
                </a:solidFill>
              </a:rPr>
              <a:t>Jn 3; Lk 24:47</a:t>
            </a:r>
          </a:p>
        </p:txBody>
      </p:sp>
      <p:sp>
        <p:nvSpPr>
          <p:cNvPr id="2315" name="Text Box 267"/>
          <p:cNvSpPr txBox="1">
            <a:spLocks noChangeArrowheads="1"/>
          </p:cNvSpPr>
          <p:nvPr/>
        </p:nvSpPr>
        <p:spPr bwMode="auto">
          <a:xfrm>
            <a:off x="5635625" y="2827338"/>
            <a:ext cx="1266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spcBef>
                <a:spcPct val="50000"/>
              </a:spcBef>
            </a:pPr>
            <a:r>
              <a:rPr lang="en-US" altLang="en-US" sz="1000" b="1"/>
              <a:t>…as a Nation</a:t>
            </a:r>
          </a:p>
        </p:txBody>
      </p:sp>
      <p:sp>
        <p:nvSpPr>
          <p:cNvPr id="2316" name="Text Box 268"/>
          <p:cNvSpPr txBox="1">
            <a:spLocks noChangeArrowheads="1"/>
          </p:cNvSpPr>
          <p:nvPr/>
        </p:nvSpPr>
        <p:spPr bwMode="auto">
          <a:xfrm>
            <a:off x="3159125" y="7031038"/>
            <a:ext cx="157162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92188" eaLnBrk="0" hangingPunct="0">
              <a:defRPr sz="900">
                <a:solidFill>
                  <a:schemeClr val="tx1"/>
                </a:solidFill>
                <a:latin typeface="Palatino Linotype" panose="02040502050505030304" pitchFamily="18" charset="0"/>
              </a:defRPr>
            </a:lvl1pPr>
            <a:lvl2pPr marL="742950" indent="-285750" defTabSz="992188" eaLnBrk="0" hangingPunct="0">
              <a:defRPr sz="900">
                <a:solidFill>
                  <a:schemeClr val="tx1"/>
                </a:solidFill>
                <a:latin typeface="Palatino Linotype" panose="02040502050505030304" pitchFamily="18" charset="0"/>
              </a:defRPr>
            </a:lvl2pPr>
            <a:lvl3pPr marL="1143000" indent="-228600" defTabSz="992188" eaLnBrk="0" hangingPunct="0">
              <a:defRPr sz="900">
                <a:solidFill>
                  <a:schemeClr val="tx1"/>
                </a:solidFill>
                <a:latin typeface="Palatino Linotype" panose="02040502050505030304" pitchFamily="18" charset="0"/>
              </a:defRPr>
            </a:lvl3pPr>
            <a:lvl4pPr marL="1600200" indent="-228600" defTabSz="992188" eaLnBrk="0" hangingPunct="0">
              <a:defRPr sz="900">
                <a:solidFill>
                  <a:schemeClr val="tx1"/>
                </a:solidFill>
                <a:latin typeface="Palatino Linotype" panose="02040502050505030304" pitchFamily="18" charset="0"/>
              </a:defRPr>
            </a:lvl4pPr>
            <a:lvl5pPr marL="2057400" indent="-228600" defTabSz="992188" eaLnBrk="0" hangingPunct="0">
              <a:defRPr sz="900">
                <a:solidFill>
                  <a:schemeClr val="tx1"/>
                </a:solidFill>
                <a:latin typeface="Palatino Linotype" panose="02040502050505030304" pitchFamily="18" charset="0"/>
              </a:defRPr>
            </a:lvl5pPr>
            <a:lvl6pPr marL="2514600" indent="-228600" defTabSz="992188"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92188"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92188"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92188" eaLnBrk="0" fontAlgn="base" hangingPunct="0">
              <a:spcBef>
                <a:spcPct val="0"/>
              </a:spcBef>
              <a:spcAft>
                <a:spcPct val="0"/>
              </a:spcAft>
              <a:defRPr sz="900">
                <a:solidFill>
                  <a:schemeClr val="tx1"/>
                </a:solidFill>
                <a:latin typeface="Palatino Linotype" panose="02040502050505030304" pitchFamily="18" charset="0"/>
              </a:defRPr>
            </a:lvl9pPr>
          </a:lstStyle>
          <a:p>
            <a:pPr algn="just" eaLnBrk="1" hangingPunct="1">
              <a:lnSpc>
                <a:spcPct val="80000"/>
              </a:lnSpc>
              <a:spcBef>
                <a:spcPct val="50000"/>
              </a:spcBef>
            </a:pPr>
            <a:r>
              <a:rPr lang="en-US" altLang="en-US" b="1" dirty="0">
                <a:solidFill>
                  <a:srgbClr val="C00000"/>
                </a:solidFill>
              </a:rPr>
              <a:t>Gal 1:8,9; 3:1,2; II Cor 11:4</a:t>
            </a:r>
            <a:r>
              <a:rPr lang="en-US" altLang="en-US" dirty="0">
                <a:solidFill>
                  <a:srgbClr val="C00000"/>
                </a:solidFill>
              </a:rPr>
              <a:t> </a:t>
            </a:r>
            <a:r>
              <a:rPr lang="en-US" altLang="en-US" dirty="0"/>
              <a:t>No other Gospel but his!</a:t>
            </a:r>
          </a:p>
        </p:txBody>
      </p:sp>
      <p:sp>
        <p:nvSpPr>
          <p:cNvPr id="2" name="TextBox 1"/>
          <p:cNvSpPr txBox="1"/>
          <p:nvPr/>
        </p:nvSpPr>
        <p:spPr>
          <a:xfrm>
            <a:off x="1198563" y="3724108"/>
            <a:ext cx="759891" cy="338554"/>
          </a:xfrm>
          <a:prstGeom prst="rect">
            <a:avLst/>
          </a:prstGeom>
          <a:noFill/>
        </p:spPr>
        <p:txBody>
          <a:bodyPr wrap="square" rtlCol="0">
            <a:spAutoFit/>
          </a:bodyPr>
          <a:lstStyle/>
          <a:p>
            <a:pPr algn="ctr"/>
            <a:r>
              <a:rPr lang="en-US" sz="800" b="1" dirty="0"/>
              <a:t>Kingdom of </a:t>
            </a:r>
            <a:br>
              <a:rPr lang="en-US" sz="800" b="1" dirty="0"/>
            </a:br>
            <a:r>
              <a:rPr lang="en-US" sz="800" b="1" dirty="0"/>
              <a:t>God only! </a:t>
            </a:r>
          </a:p>
        </p:txBody>
      </p:sp>
      <p:sp>
        <p:nvSpPr>
          <p:cNvPr id="3" name="TextBox 2"/>
          <p:cNvSpPr txBox="1"/>
          <p:nvPr/>
        </p:nvSpPr>
        <p:spPr>
          <a:xfrm>
            <a:off x="1277383" y="3966357"/>
            <a:ext cx="775764" cy="276999"/>
          </a:xfrm>
          <a:prstGeom prst="rect">
            <a:avLst/>
          </a:prstGeom>
          <a:noFill/>
        </p:spPr>
        <p:txBody>
          <a:bodyPr wrap="square" rtlCol="0">
            <a:spAutoFit/>
          </a:bodyPr>
          <a:lstStyle/>
          <a:p>
            <a:r>
              <a:rPr lang="en-US" sz="600" dirty="0"/>
              <a:t>Only a spiritual kingdom today</a:t>
            </a:r>
          </a:p>
        </p:txBody>
      </p:sp>
      <p:sp>
        <p:nvSpPr>
          <p:cNvPr id="5" name="TextBox 4"/>
          <p:cNvSpPr txBox="1"/>
          <p:nvPr/>
        </p:nvSpPr>
        <p:spPr>
          <a:xfrm>
            <a:off x="8385175" y="7056437"/>
            <a:ext cx="1299689" cy="338554"/>
          </a:xfrm>
          <a:prstGeom prst="rect">
            <a:avLst/>
          </a:prstGeom>
          <a:noFill/>
        </p:spPr>
        <p:txBody>
          <a:bodyPr wrap="square" rtlCol="0">
            <a:spAutoFit/>
          </a:bodyPr>
          <a:lstStyle/>
          <a:p>
            <a:r>
              <a:rPr lang="en-US" b="1" dirty="0"/>
              <a:t>New Heavens / Earth</a:t>
            </a:r>
          </a:p>
          <a:p>
            <a:pPr algn="ctr"/>
            <a:r>
              <a:rPr lang="en-US" sz="700" b="1" dirty="0">
                <a:solidFill>
                  <a:srgbClr val="FF0000"/>
                </a:solidFill>
              </a:rPr>
              <a:t>II Pt 3:13</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91"/>
                                        </p:tgtEl>
                                        <p:attrNameLst>
                                          <p:attrName>style.visibility</p:attrName>
                                        </p:attrNameLst>
                                      </p:cBhvr>
                                      <p:to>
                                        <p:strVal val="visible"/>
                                      </p:to>
                                    </p:set>
                                    <p:animEffect transition="in" filter="fade">
                                      <p:cBhvr>
                                        <p:cTn id="7" dur="1500"/>
                                        <p:tgtEl>
                                          <p:spTgt spid="209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09"/>
                                        </p:tgtEl>
                                        <p:attrNameLst>
                                          <p:attrName>style.visibility</p:attrName>
                                        </p:attrNameLst>
                                      </p:cBhvr>
                                      <p:to>
                                        <p:strVal val="visible"/>
                                      </p:to>
                                    </p:set>
                                    <p:animEffect transition="in" filter="wipe(left)">
                                      <p:cBhvr>
                                        <p:cTn id="12" dur="1250"/>
                                        <p:tgtEl>
                                          <p:spTgt spid="210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87"/>
                                        </p:tgtEl>
                                        <p:attrNameLst>
                                          <p:attrName>style.visibility</p:attrName>
                                        </p:attrNameLst>
                                      </p:cBhvr>
                                      <p:to>
                                        <p:strVal val="visible"/>
                                      </p:to>
                                    </p:set>
                                    <p:animEffect transition="in" filter="fade">
                                      <p:cBhvr>
                                        <p:cTn id="17" dur="500"/>
                                        <p:tgtEl>
                                          <p:spTgt spid="2087"/>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2088"/>
                                        </p:tgtEl>
                                        <p:attrNameLst>
                                          <p:attrName>style.visibility</p:attrName>
                                        </p:attrNameLst>
                                      </p:cBhvr>
                                      <p:to>
                                        <p:strVal val="visible"/>
                                      </p:to>
                                    </p:set>
                                    <p:animEffect transition="in" filter="wipe(left)">
                                      <p:cBhvr>
                                        <p:cTn id="20" dur="1250"/>
                                        <p:tgtEl>
                                          <p:spTgt spid="208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2085"/>
                                        </p:tgtEl>
                                        <p:attrNameLst>
                                          <p:attrName>style.visibility</p:attrName>
                                        </p:attrNameLst>
                                      </p:cBhvr>
                                      <p:to>
                                        <p:strVal val="visible"/>
                                      </p:to>
                                    </p:set>
                                    <p:animEffect transition="in" filter="fade">
                                      <p:cBhvr>
                                        <p:cTn id="25" dur="500"/>
                                        <p:tgtEl>
                                          <p:spTgt spid="208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089"/>
                                        </p:tgtEl>
                                        <p:attrNameLst>
                                          <p:attrName>style.visibility</p:attrName>
                                        </p:attrNameLst>
                                      </p:cBhvr>
                                      <p:to>
                                        <p:strVal val="visible"/>
                                      </p:to>
                                    </p:set>
                                    <p:animEffect transition="in" filter="wipe(left)">
                                      <p:cBhvr>
                                        <p:cTn id="28" dur="1000"/>
                                        <p:tgtEl>
                                          <p:spTgt spid="208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2086"/>
                                        </p:tgtEl>
                                        <p:attrNameLst>
                                          <p:attrName>style.visibility</p:attrName>
                                        </p:attrNameLst>
                                      </p:cBhvr>
                                      <p:to>
                                        <p:strVal val="visible"/>
                                      </p:to>
                                    </p:set>
                                    <p:animEffect transition="in" filter="fade">
                                      <p:cBhvr>
                                        <p:cTn id="33" dur="500"/>
                                        <p:tgtEl>
                                          <p:spTgt spid="208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090"/>
                                        </p:tgtEl>
                                        <p:attrNameLst>
                                          <p:attrName>style.visibility</p:attrName>
                                        </p:attrNameLst>
                                      </p:cBhvr>
                                      <p:to>
                                        <p:strVal val="visible"/>
                                      </p:to>
                                    </p:set>
                                    <p:animEffect transition="in" filter="wipe(left)">
                                      <p:cBhvr>
                                        <p:cTn id="36" dur="1000"/>
                                        <p:tgtEl>
                                          <p:spTgt spid="209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6" presetClass="entr" presetSubtype="32" fill="hold" grpId="0" nodeType="clickEffect">
                                  <p:stCondLst>
                                    <p:cond delay="0"/>
                                  </p:stCondLst>
                                  <p:childTnLst>
                                    <p:set>
                                      <p:cBhvr>
                                        <p:cTn id="40" dur="1" fill="hold">
                                          <p:stCondLst>
                                            <p:cond delay="0"/>
                                          </p:stCondLst>
                                        </p:cTn>
                                        <p:tgtEl>
                                          <p:spTgt spid="2092"/>
                                        </p:tgtEl>
                                        <p:attrNameLst>
                                          <p:attrName>style.visibility</p:attrName>
                                        </p:attrNameLst>
                                      </p:cBhvr>
                                      <p:to>
                                        <p:strVal val="visible"/>
                                      </p:to>
                                    </p:set>
                                    <p:animEffect transition="in" filter="circle(out)">
                                      <p:cBhvr>
                                        <p:cTn id="41" dur="3000"/>
                                        <p:tgtEl>
                                          <p:spTgt spid="2092"/>
                                        </p:tgtEl>
                                      </p:cBhvr>
                                    </p:animEffect>
                                  </p:childTnLst>
                                </p:cTn>
                              </p:par>
                              <p:par>
                                <p:cTn id="42" presetID="6" presetClass="entr" presetSubtype="32" fill="hold" grpId="0" nodeType="withEffect">
                                  <p:stCondLst>
                                    <p:cond delay="0"/>
                                  </p:stCondLst>
                                  <p:childTnLst>
                                    <p:set>
                                      <p:cBhvr>
                                        <p:cTn id="43" dur="1" fill="hold">
                                          <p:stCondLst>
                                            <p:cond delay="0"/>
                                          </p:stCondLst>
                                        </p:cTn>
                                        <p:tgtEl>
                                          <p:spTgt spid="2162"/>
                                        </p:tgtEl>
                                        <p:attrNameLst>
                                          <p:attrName>style.visibility</p:attrName>
                                        </p:attrNameLst>
                                      </p:cBhvr>
                                      <p:to>
                                        <p:strVal val="visible"/>
                                      </p:to>
                                    </p:set>
                                    <p:animEffect transition="in" filter="circle(out)">
                                      <p:cBhvr>
                                        <p:cTn id="44" dur="2000"/>
                                        <p:tgtEl>
                                          <p:spTgt spid="2162"/>
                                        </p:tgtEl>
                                      </p:cBhvr>
                                    </p:animEffect>
                                  </p:childTnLst>
                                </p:cTn>
                              </p:par>
                            </p:childTnLst>
                          </p:cTn>
                        </p:par>
                        <p:par>
                          <p:cTn id="45" fill="hold">
                            <p:stCondLst>
                              <p:cond delay="3000"/>
                            </p:stCondLst>
                            <p:childTnLst>
                              <p:par>
                                <p:cTn id="46" presetID="2" presetClass="entr" presetSubtype="2" fill="hold" grpId="0" nodeType="afterEffect">
                                  <p:stCondLst>
                                    <p:cond delay="0"/>
                                  </p:stCondLst>
                                  <p:childTnLst>
                                    <p:set>
                                      <p:cBhvr>
                                        <p:cTn id="47" dur="1" fill="hold">
                                          <p:stCondLst>
                                            <p:cond delay="0"/>
                                          </p:stCondLst>
                                        </p:cTn>
                                        <p:tgtEl>
                                          <p:spTgt spid="2069"/>
                                        </p:tgtEl>
                                        <p:attrNameLst>
                                          <p:attrName>style.visibility</p:attrName>
                                        </p:attrNameLst>
                                      </p:cBhvr>
                                      <p:to>
                                        <p:strVal val="visible"/>
                                      </p:to>
                                    </p:set>
                                    <p:anim calcmode="lin" valueType="num">
                                      <p:cBhvr additive="base">
                                        <p:cTn id="48" dur="500" fill="hold"/>
                                        <p:tgtEl>
                                          <p:spTgt spid="2069"/>
                                        </p:tgtEl>
                                        <p:attrNameLst>
                                          <p:attrName>ppt_x</p:attrName>
                                        </p:attrNameLst>
                                      </p:cBhvr>
                                      <p:tavLst>
                                        <p:tav tm="0">
                                          <p:val>
                                            <p:strVal val="1+#ppt_w/2"/>
                                          </p:val>
                                        </p:tav>
                                        <p:tav tm="100000">
                                          <p:val>
                                            <p:strVal val="#ppt_x"/>
                                          </p:val>
                                        </p:tav>
                                      </p:tavLst>
                                    </p:anim>
                                    <p:anim calcmode="lin" valueType="num">
                                      <p:cBhvr additive="base">
                                        <p:cTn id="49" dur="500" fill="hold"/>
                                        <p:tgtEl>
                                          <p:spTgt spid="2069"/>
                                        </p:tgtEl>
                                        <p:attrNameLst>
                                          <p:attrName>ppt_y</p:attrName>
                                        </p:attrNameLst>
                                      </p:cBhvr>
                                      <p:tavLst>
                                        <p:tav tm="0">
                                          <p:val>
                                            <p:strVal val="#ppt_y"/>
                                          </p:val>
                                        </p:tav>
                                        <p:tav tm="100000">
                                          <p:val>
                                            <p:strVal val="#ppt_y"/>
                                          </p:val>
                                        </p:tav>
                                      </p:tavLst>
                                    </p:anim>
                                  </p:childTnLst>
                                </p:cTn>
                              </p:par>
                            </p:childTnLst>
                          </p:cTn>
                        </p:par>
                        <p:par>
                          <p:cTn id="50" fill="hold" nodeType="afterGroup">
                            <p:stCondLst>
                              <p:cond delay="3500"/>
                            </p:stCondLst>
                            <p:childTnLst>
                              <p:par>
                                <p:cTn id="51" presetID="2" presetClass="entr" presetSubtype="2" fill="hold" grpId="0" nodeType="afterEffect">
                                  <p:stCondLst>
                                    <p:cond delay="0"/>
                                  </p:stCondLst>
                                  <p:childTnLst>
                                    <p:set>
                                      <p:cBhvr>
                                        <p:cTn id="52" dur="1" fill="hold">
                                          <p:stCondLst>
                                            <p:cond delay="0"/>
                                          </p:stCondLst>
                                        </p:cTn>
                                        <p:tgtEl>
                                          <p:spTgt spid="2052"/>
                                        </p:tgtEl>
                                        <p:attrNameLst>
                                          <p:attrName>style.visibility</p:attrName>
                                        </p:attrNameLst>
                                      </p:cBhvr>
                                      <p:to>
                                        <p:strVal val="visible"/>
                                      </p:to>
                                    </p:set>
                                    <p:anim calcmode="lin" valueType="num">
                                      <p:cBhvr additive="base">
                                        <p:cTn id="53" dur="500" fill="hold"/>
                                        <p:tgtEl>
                                          <p:spTgt spid="2052"/>
                                        </p:tgtEl>
                                        <p:attrNameLst>
                                          <p:attrName>ppt_x</p:attrName>
                                        </p:attrNameLst>
                                      </p:cBhvr>
                                      <p:tavLst>
                                        <p:tav tm="0">
                                          <p:val>
                                            <p:strVal val="1+#ppt_w/2"/>
                                          </p:val>
                                        </p:tav>
                                        <p:tav tm="100000">
                                          <p:val>
                                            <p:strVal val="#ppt_x"/>
                                          </p:val>
                                        </p:tav>
                                      </p:tavLst>
                                    </p:anim>
                                    <p:anim calcmode="lin" valueType="num">
                                      <p:cBhvr additive="base">
                                        <p:cTn id="54" dur="500" fill="hold"/>
                                        <p:tgtEl>
                                          <p:spTgt spid="2052"/>
                                        </p:tgtEl>
                                        <p:attrNameLst>
                                          <p:attrName>ppt_y</p:attrName>
                                        </p:attrNameLst>
                                      </p:cBhvr>
                                      <p:tavLst>
                                        <p:tav tm="0">
                                          <p:val>
                                            <p:strVal val="#ppt_y"/>
                                          </p:val>
                                        </p:tav>
                                        <p:tav tm="100000">
                                          <p:val>
                                            <p:strVal val="#ppt_y"/>
                                          </p:val>
                                        </p:tav>
                                      </p:tavLst>
                                    </p:anim>
                                  </p:childTnLst>
                                </p:cTn>
                              </p:par>
                            </p:childTnLst>
                          </p:cTn>
                        </p:par>
                        <p:par>
                          <p:cTn id="55" fill="hold" nodeType="afterGroup">
                            <p:stCondLst>
                              <p:cond delay="4000"/>
                            </p:stCondLst>
                            <p:childTnLst>
                              <p:par>
                                <p:cTn id="56" presetID="2" presetClass="entr" presetSubtype="2" fill="hold" grpId="0" nodeType="afterEffect">
                                  <p:stCondLst>
                                    <p:cond delay="0"/>
                                  </p:stCondLst>
                                  <p:childTnLst>
                                    <p:set>
                                      <p:cBhvr>
                                        <p:cTn id="57" dur="1" fill="hold">
                                          <p:stCondLst>
                                            <p:cond delay="0"/>
                                          </p:stCondLst>
                                        </p:cTn>
                                        <p:tgtEl>
                                          <p:spTgt spid="2070"/>
                                        </p:tgtEl>
                                        <p:attrNameLst>
                                          <p:attrName>style.visibility</p:attrName>
                                        </p:attrNameLst>
                                      </p:cBhvr>
                                      <p:to>
                                        <p:strVal val="visible"/>
                                      </p:to>
                                    </p:set>
                                    <p:anim calcmode="lin" valueType="num">
                                      <p:cBhvr additive="base">
                                        <p:cTn id="58" dur="500" fill="hold"/>
                                        <p:tgtEl>
                                          <p:spTgt spid="2070"/>
                                        </p:tgtEl>
                                        <p:attrNameLst>
                                          <p:attrName>ppt_x</p:attrName>
                                        </p:attrNameLst>
                                      </p:cBhvr>
                                      <p:tavLst>
                                        <p:tav tm="0">
                                          <p:val>
                                            <p:strVal val="1+#ppt_w/2"/>
                                          </p:val>
                                        </p:tav>
                                        <p:tav tm="100000">
                                          <p:val>
                                            <p:strVal val="#ppt_x"/>
                                          </p:val>
                                        </p:tav>
                                      </p:tavLst>
                                    </p:anim>
                                    <p:anim calcmode="lin" valueType="num">
                                      <p:cBhvr additive="base">
                                        <p:cTn id="59" dur="500" fill="hold"/>
                                        <p:tgtEl>
                                          <p:spTgt spid="2070"/>
                                        </p:tgtEl>
                                        <p:attrNameLst>
                                          <p:attrName>ppt_y</p:attrName>
                                        </p:attrNameLst>
                                      </p:cBhvr>
                                      <p:tavLst>
                                        <p:tav tm="0">
                                          <p:val>
                                            <p:strVal val="#ppt_y"/>
                                          </p:val>
                                        </p:tav>
                                        <p:tav tm="100000">
                                          <p:val>
                                            <p:strVal val="#ppt_y"/>
                                          </p:val>
                                        </p:tav>
                                      </p:tavLst>
                                    </p:anim>
                                  </p:childTnLst>
                                </p:cTn>
                              </p:par>
                            </p:childTnLst>
                          </p:cTn>
                        </p:par>
                        <p:par>
                          <p:cTn id="60" fill="hold" nodeType="afterGroup">
                            <p:stCondLst>
                              <p:cond delay="4500"/>
                            </p:stCondLst>
                            <p:childTnLst>
                              <p:par>
                                <p:cTn id="61" presetID="2" presetClass="entr" presetSubtype="2" fill="hold" grpId="0" nodeType="afterEffect">
                                  <p:stCondLst>
                                    <p:cond delay="0"/>
                                  </p:stCondLst>
                                  <p:childTnLst>
                                    <p:set>
                                      <p:cBhvr>
                                        <p:cTn id="62" dur="1" fill="hold">
                                          <p:stCondLst>
                                            <p:cond delay="0"/>
                                          </p:stCondLst>
                                        </p:cTn>
                                        <p:tgtEl>
                                          <p:spTgt spid="2071"/>
                                        </p:tgtEl>
                                        <p:attrNameLst>
                                          <p:attrName>style.visibility</p:attrName>
                                        </p:attrNameLst>
                                      </p:cBhvr>
                                      <p:to>
                                        <p:strVal val="visible"/>
                                      </p:to>
                                    </p:set>
                                    <p:anim calcmode="lin" valueType="num">
                                      <p:cBhvr additive="base">
                                        <p:cTn id="63" dur="500" fill="hold"/>
                                        <p:tgtEl>
                                          <p:spTgt spid="2071"/>
                                        </p:tgtEl>
                                        <p:attrNameLst>
                                          <p:attrName>ppt_x</p:attrName>
                                        </p:attrNameLst>
                                      </p:cBhvr>
                                      <p:tavLst>
                                        <p:tav tm="0">
                                          <p:val>
                                            <p:strVal val="1+#ppt_w/2"/>
                                          </p:val>
                                        </p:tav>
                                        <p:tav tm="100000">
                                          <p:val>
                                            <p:strVal val="#ppt_x"/>
                                          </p:val>
                                        </p:tav>
                                      </p:tavLst>
                                    </p:anim>
                                    <p:anim calcmode="lin" valueType="num">
                                      <p:cBhvr additive="base">
                                        <p:cTn id="64" dur="500" fill="hold"/>
                                        <p:tgtEl>
                                          <p:spTgt spid="2071"/>
                                        </p:tgtEl>
                                        <p:attrNameLst>
                                          <p:attrName>ppt_y</p:attrName>
                                        </p:attrNameLst>
                                      </p:cBhvr>
                                      <p:tavLst>
                                        <p:tav tm="0">
                                          <p:val>
                                            <p:strVal val="#ppt_y"/>
                                          </p:val>
                                        </p:tav>
                                        <p:tav tm="100000">
                                          <p:val>
                                            <p:strVal val="#ppt_y"/>
                                          </p:val>
                                        </p:tav>
                                      </p:tavLst>
                                    </p:anim>
                                  </p:childTnLst>
                                </p:cTn>
                              </p:par>
                            </p:childTnLst>
                          </p:cTn>
                        </p:par>
                        <p:par>
                          <p:cTn id="65" fill="hold" nodeType="afterGroup">
                            <p:stCondLst>
                              <p:cond delay="5000"/>
                            </p:stCondLst>
                            <p:childTnLst>
                              <p:par>
                                <p:cTn id="66" presetID="2" presetClass="entr" presetSubtype="2" fill="hold" grpId="0" nodeType="afterEffect">
                                  <p:stCondLst>
                                    <p:cond delay="0"/>
                                  </p:stCondLst>
                                  <p:childTnLst>
                                    <p:set>
                                      <p:cBhvr>
                                        <p:cTn id="67" dur="1" fill="hold">
                                          <p:stCondLst>
                                            <p:cond delay="0"/>
                                          </p:stCondLst>
                                        </p:cTn>
                                        <p:tgtEl>
                                          <p:spTgt spid="2072"/>
                                        </p:tgtEl>
                                        <p:attrNameLst>
                                          <p:attrName>style.visibility</p:attrName>
                                        </p:attrNameLst>
                                      </p:cBhvr>
                                      <p:to>
                                        <p:strVal val="visible"/>
                                      </p:to>
                                    </p:set>
                                    <p:anim calcmode="lin" valueType="num">
                                      <p:cBhvr additive="base">
                                        <p:cTn id="68" dur="500" fill="hold"/>
                                        <p:tgtEl>
                                          <p:spTgt spid="2072"/>
                                        </p:tgtEl>
                                        <p:attrNameLst>
                                          <p:attrName>ppt_x</p:attrName>
                                        </p:attrNameLst>
                                      </p:cBhvr>
                                      <p:tavLst>
                                        <p:tav tm="0">
                                          <p:val>
                                            <p:strVal val="1+#ppt_w/2"/>
                                          </p:val>
                                        </p:tav>
                                        <p:tav tm="100000">
                                          <p:val>
                                            <p:strVal val="#ppt_x"/>
                                          </p:val>
                                        </p:tav>
                                      </p:tavLst>
                                    </p:anim>
                                    <p:anim calcmode="lin" valueType="num">
                                      <p:cBhvr additive="base">
                                        <p:cTn id="69" dur="500" fill="hold"/>
                                        <p:tgtEl>
                                          <p:spTgt spid="2072"/>
                                        </p:tgtEl>
                                        <p:attrNameLst>
                                          <p:attrName>ppt_y</p:attrName>
                                        </p:attrNameLst>
                                      </p:cBhvr>
                                      <p:tavLst>
                                        <p:tav tm="0">
                                          <p:val>
                                            <p:strVal val="#ppt_y"/>
                                          </p:val>
                                        </p:tav>
                                        <p:tav tm="100000">
                                          <p:val>
                                            <p:strVal val="#ppt_y"/>
                                          </p:val>
                                        </p:tav>
                                      </p:tavLst>
                                    </p:anim>
                                  </p:childTnLst>
                                </p:cTn>
                              </p:par>
                            </p:childTnLst>
                          </p:cTn>
                        </p:par>
                        <p:par>
                          <p:cTn id="70" fill="hold" nodeType="afterGroup">
                            <p:stCondLst>
                              <p:cond delay="5500"/>
                            </p:stCondLst>
                            <p:childTnLst>
                              <p:par>
                                <p:cTn id="71" presetID="2" presetClass="entr" presetSubtype="2" fill="hold" grpId="0" nodeType="afterEffect">
                                  <p:stCondLst>
                                    <p:cond delay="0"/>
                                  </p:stCondLst>
                                  <p:childTnLst>
                                    <p:set>
                                      <p:cBhvr>
                                        <p:cTn id="72" dur="1" fill="hold">
                                          <p:stCondLst>
                                            <p:cond delay="0"/>
                                          </p:stCondLst>
                                        </p:cTn>
                                        <p:tgtEl>
                                          <p:spTgt spid="2073"/>
                                        </p:tgtEl>
                                        <p:attrNameLst>
                                          <p:attrName>style.visibility</p:attrName>
                                        </p:attrNameLst>
                                      </p:cBhvr>
                                      <p:to>
                                        <p:strVal val="visible"/>
                                      </p:to>
                                    </p:set>
                                    <p:anim calcmode="lin" valueType="num">
                                      <p:cBhvr additive="base">
                                        <p:cTn id="73" dur="500" fill="hold"/>
                                        <p:tgtEl>
                                          <p:spTgt spid="2073"/>
                                        </p:tgtEl>
                                        <p:attrNameLst>
                                          <p:attrName>ppt_x</p:attrName>
                                        </p:attrNameLst>
                                      </p:cBhvr>
                                      <p:tavLst>
                                        <p:tav tm="0">
                                          <p:val>
                                            <p:strVal val="1+#ppt_w/2"/>
                                          </p:val>
                                        </p:tav>
                                        <p:tav tm="100000">
                                          <p:val>
                                            <p:strVal val="#ppt_x"/>
                                          </p:val>
                                        </p:tav>
                                      </p:tavLst>
                                    </p:anim>
                                    <p:anim calcmode="lin" valueType="num">
                                      <p:cBhvr additive="base">
                                        <p:cTn id="74" dur="500" fill="hold"/>
                                        <p:tgtEl>
                                          <p:spTgt spid="2073"/>
                                        </p:tgtEl>
                                        <p:attrNameLst>
                                          <p:attrName>ppt_y</p:attrName>
                                        </p:attrNameLst>
                                      </p:cBhvr>
                                      <p:tavLst>
                                        <p:tav tm="0">
                                          <p:val>
                                            <p:strVal val="#ppt_y"/>
                                          </p:val>
                                        </p:tav>
                                        <p:tav tm="100000">
                                          <p:val>
                                            <p:strVal val="#ppt_y"/>
                                          </p:val>
                                        </p:tav>
                                      </p:tavLst>
                                    </p:anim>
                                  </p:childTnLst>
                                </p:cTn>
                              </p:par>
                            </p:childTnLst>
                          </p:cTn>
                        </p:par>
                        <p:par>
                          <p:cTn id="75" fill="hold" nodeType="afterGroup">
                            <p:stCondLst>
                              <p:cond delay="6000"/>
                            </p:stCondLst>
                            <p:childTnLst>
                              <p:par>
                                <p:cTn id="76" presetID="2" presetClass="entr" presetSubtype="2" fill="hold" grpId="0" nodeType="afterEffect">
                                  <p:stCondLst>
                                    <p:cond delay="0"/>
                                  </p:stCondLst>
                                  <p:childTnLst>
                                    <p:set>
                                      <p:cBhvr>
                                        <p:cTn id="77" dur="1" fill="hold">
                                          <p:stCondLst>
                                            <p:cond delay="0"/>
                                          </p:stCondLst>
                                        </p:cTn>
                                        <p:tgtEl>
                                          <p:spTgt spid="2074"/>
                                        </p:tgtEl>
                                        <p:attrNameLst>
                                          <p:attrName>style.visibility</p:attrName>
                                        </p:attrNameLst>
                                      </p:cBhvr>
                                      <p:to>
                                        <p:strVal val="visible"/>
                                      </p:to>
                                    </p:set>
                                    <p:anim calcmode="lin" valueType="num">
                                      <p:cBhvr additive="base">
                                        <p:cTn id="78" dur="500" fill="hold"/>
                                        <p:tgtEl>
                                          <p:spTgt spid="2074"/>
                                        </p:tgtEl>
                                        <p:attrNameLst>
                                          <p:attrName>ppt_x</p:attrName>
                                        </p:attrNameLst>
                                      </p:cBhvr>
                                      <p:tavLst>
                                        <p:tav tm="0">
                                          <p:val>
                                            <p:strVal val="1+#ppt_w/2"/>
                                          </p:val>
                                        </p:tav>
                                        <p:tav tm="100000">
                                          <p:val>
                                            <p:strVal val="#ppt_x"/>
                                          </p:val>
                                        </p:tav>
                                      </p:tavLst>
                                    </p:anim>
                                    <p:anim calcmode="lin" valueType="num">
                                      <p:cBhvr additive="base">
                                        <p:cTn id="79" dur="500" fill="hold"/>
                                        <p:tgtEl>
                                          <p:spTgt spid="2074"/>
                                        </p:tgtEl>
                                        <p:attrNameLst>
                                          <p:attrName>ppt_y</p:attrName>
                                        </p:attrNameLst>
                                      </p:cBhvr>
                                      <p:tavLst>
                                        <p:tav tm="0">
                                          <p:val>
                                            <p:strVal val="#ppt_y"/>
                                          </p:val>
                                        </p:tav>
                                        <p:tav tm="100000">
                                          <p:val>
                                            <p:strVal val="#ppt_y"/>
                                          </p:val>
                                        </p:tav>
                                      </p:tavLst>
                                    </p:anim>
                                  </p:childTnLst>
                                </p:cTn>
                              </p:par>
                            </p:childTnLst>
                          </p:cTn>
                        </p:par>
                        <p:par>
                          <p:cTn id="80" fill="hold" nodeType="afterGroup">
                            <p:stCondLst>
                              <p:cond delay="6500"/>
                            </p:stCondLst>
                            <p:childTnLst>
                              <p:par>
                                <p:cTn id="81" presetID="2" presetClass="entr" presetSubtype="2" fill="hold" grpId="0" nodeType="afterEffect">
                                  <p:stCondLst>
                                    <p:cond delay="0"/>
                                  </p:stCondLst>
                                  <p:childTnLst>
                                    <p:set>
                                      <p:cBhvr>
                                        <p:cTn id="82" dur="1" fill="hold">
                                          <p:stCondLst>
                                            <p:cond delay="0"/>
                                          </p:stCondLst>
                                        </p:cTn>
                                        <p:tgtEl>
                                          <p:spTgt spid="2075"/>
                                        </p:tgtEl>
                                        <p:attrNameLst>
                                          <p:attrName>style.visibility</p:attrName>
                                        </p:attrNameLst>
                                      </p:cBhvr>
                                      <p:to>
                                        <p:strVal val="visible"/>
                                      </p:to>
                                    </p:set>
                                    <p:anim calcmode="lin" valueType="num">
                                      <p:cBhvr additive="base">
                                        <p:cTn id="83" dur="500" fill="hold"/>
                                        <p:tgtEl>
                                          <p:spTgt spid="2075"/>
                                        </p:tgtEl>
                                        <p:attrNameLst>
                                          <p:attrName>ppt_x</p:attrName>
                                        </p:attrNameLst>
                                      </p:cBhvr>
                                      <p:tavLst>
                                        <p:tav tm="0">
                                          <p:val>
                                            <p:strVal val="1+#ppt_w/2"/>
                                          </p:val>
                                        </p:tav>
                                        <p:tav tm="100000">
                                          <p:val>
                                            <p:strVal val="#ppt_x"/>
                                          </p:val>
                                        </p:tav>
                                      </p:tavLst>
                                    </p:anim>
                                    <p:anim calcmode="lin" valueType="num">
                                      <p:cBhvr additive="base">
                                        <p:cTn id="84" dur="500" fill="hold"/>
                                        <p:tgtEl>
                                          <p:spTgt spid="2075"/>
                                        </p:tgtEl>
                                        <p:attrNameLst>
                                          <p:attrName>ppt_y</p:attrName>
                                        </p:attrNameLst>
                                      </p:cBhvr>
                                      <p:tavLst>
                                        <p:tav tm="0">
                                          <p:val>
                                            <p:strVal val="#ppt_y"/>
                                          </p:val>
                                        </p:tav>
                                        <p:tav tm="100000">
                                          <p:val>
                                            <p:strVal val="#ppt_y"/>
                                          </p:val>
                                        </p:tav>
                                      </p:tavLst>
                                    </p:anim>
                                  </p:childTnLst>
                                </p:cTn>
                              </p:par>
                            </p:childTnLst>
                          </p:cTn>
                        </p:par>
                        <p:par>
                          <p:cTn id="85" fill="hold" nodeType="afterGroup">
                            <p:stCondLst>
                              <p:cond delay="7000"/>
                            </p:stCondLst>
                            <p:childTnLst>
                              <p:par>
                                <p:cTn id="86" presetID="2" presetClass="entr" presetSubtype="2" fill="hold" grpId="0" nodeType="afterEffect">
                                  <p:stCondLst>
                                    <p:cond delay="0"/>
                                  </p:stCondLst>
                                  <p:childTnLst>
                                    <p:set>
                                      <p:cBhvr>
                                        <p:cTn id="87" dur="1" fill="hold">
                                          <p:stCondLst>
                                            <p:cond delay="0"/>
                                          </p:stCondLst>
                                        </p:cTn>
                                        <p:tgtEl>
                                          <p:spTgt spid="2076"/>
                                        </p:tgtEl>
                                        <p:attrNameLst>
                                          <p:attrName>style.visibility</p:attrName>
                                        </p:attrNameLst>
                                      </p:cBhvr>
                                      <p:to>
                                        <p:strVal val="visible"/>
                                      </p:to>
                                    </p:set>
                                    <p:anim calcmode="lin" valueType="num">
                                      <p:cBhvr additive="base">
                                        <p:cTn id="88" dur="500" fill="hold"/>
                                        <p:tgtEl>
                                          <p:spTgt spid="2076"/>
                                        </p:tgtEl>
                                        <p:attrNameLst>
                                          <p:attrName>ppt_x</p:attrName>
                                        </p:attrNameLst>
                                      </p:cBhvr>
                                      <p:tavLst>
                                        <p:tav tm="0">
                                          <p:val>
                                            <p:strVal val="1+#ppt_w/2"/>
                                          </p:val>
                                        </p:tav>
                                        <p:tav tm="100000">
                                          <p:val>
                                            <p:strVal val="#ppt_x"/>
                                          </p:val>
                                        </p:tav>
                                      </p:tavLst>
                                    </p:anim>
                                    <p:anim calcmode="lin" valueType="num">
                                      <p:cBhvr additive="base">
                                        <p:cTn id="89" dur="500" fill="hold"/>
                                        <p:tgtEl>
                                          <p:spTgt spid="2076"/>
                                        </p:tgtEl>
                                        <p:attrNameLst>
                                          <p:attrName>ppt_y</p:attrName>
                                        </p:attrNameLst>
                                      </p:cBhvr>
                                      <p:tavLst>
                                        <p:tav tm="0">
                                          <p:val>
                                            <p:strVal val="#ppt_y"/>
                                          </p:val>
                                        </p:tav>
                                        <p:tav tm="100000">
                                          <p:val>
                                            <p:strVal val="#ppt_y"/>
                                          </p:val>
                                        </p:tav>
                                      </p:tavLst>
                                    </p:anim>
                                  </p:childTnLst>
                                </p:cTn>
                              </p:par>
                            </p:childTnLst>
                          </p:cTn>
                        </p:par>
                        <p:par>
                          <p:cTn id="90" fill="hold" nodeType="afterGroup">
                            <p:stCondLst>
                              <p:cond delay="7500"/>
                            </p:stCondLst>
                            <p:childTnLst>
                              <p:par>
                                <p:cTn id="91" presetID="2" presetClass="entr" presetSubtype="2" fill="hold" grpId="0" nodeType="afterEffect">
                                  <p:stCondLst>
                                    <p:cond delay="0"/>
                                  </p:stCondLst>
                                  <p:childTnLst>
                                    <p:set>
                                      <p:cBhvr>
                                        <p:cTn id="92" dur="1" fill="hold">
                                          <p:stCondLst>
                                            <p:cond delay="0"/>
                                          </p:stCondLst>
                                        </p:cTn>
                                        <p:tgtEl>
                                          <p:spTgt spid="2077"/>
                                        </p:tgtEl>
                                        <p:attrNameLst>
                                          <p:attrName>style.visibility</p:attrName>
                                        </p:attrNameLst>
                                      </p:cBhvr>
                                      <p:to>
                                        <p:strVal val="visible"/>
                                      </p:to>
                                    </p:set>
                                    <p:anim calcmode="lin" valueType="num">
                                      <p:cBhvr additive="base">
                                        <p:cTn id="93" dur="500" fill="hold"/>
                                        <p:tgtEl>
                                          <p:spTgt spid="2077"/>
                                        </p:tgtEl>
                                        <p:attrNameLst>
                                          <p:attrName>ppt_x</p:attrName>
                                        </p:attrNameLst>
                                      </p:cBhvr>
                                      <p:tavLst>
                                        <p:tav tm="0">
                                          <p:val>
                                            <p:strVal val="1+#ppt_w/2"/>
                                          </p:val>
                                        </p:tav>
                                        <p:tav tm="100000">
                                          <p:val>
                                            <p:strVal val="#ppt_x"/>
                                          </p:val>
                                        </p:tav>
                                      </p:tavLst>
                                    </p:anim>
                                    <p:anim calcmode="lin" valueType="num">
                                      <p:cBhvr additive="base">
                                        <p:cTn id="94" dur="500" fill="hold"/>
                                        <p:tgtEl>
                                          <p:spTgt spid="2077"/>
                                        </p:tgtEl>
                                        <p:attrNameLst>
                                          <p:attrName>ppt_y</p:attrName>
                                        </p:attrNameLst>
                                      </p:cBhvr>
                                      <p:tavLst>
                                        <p:tav tm="0">
                                          <p:val>
                                            <p:strVal val="#ppt_y"/>
                                          </p:val>
                                        </p:tav>
                                        <p:tav tm="100000">
                                          <p:val>
                                            <p:strVal val="#ppt_y"/>
                                          </p:val>
                                        </p:tav>
                                      </p:tavLst>
                                    </p:anim>
                                  </p:childTnLst>
                                </p:cTn>
                              </p:par>
                            </p:childTnLst>
                          </p:cTn>
                        </p:par>
                        <p:par>
                          <p:cTn id="95" fill="hold" nodeType="afterGroup">
                            <p:stCondLst>
                              <p:cond delay="8000"/>
                            </p:stCondLst>
                            <p:childTnLst>
                              <p:par>
                                <p:cTn id="96" presetID="2" presetClass="entr" presetSubtype="2" fill="hold" grpId="0" nodeType="afterEffect">
                                  <p:stCondLst>
                                    <p:cond delay="0"/>
                                  </p:stCondLst>
                                  <p:childTnLst>
                                    <p:set>
                                      <p:cBhvr>
                                        <p:cTn id="97" dur="1" fill="hold">
                                          <p:stCondLst>
                                            <p:cond delay="0"/>
                                          </p:stCondLst>
                                        </p:cTn>
                                        <p:tgtEl>
                                          <p:spTgt spid="2078"/>
                                        </p:tgtEl>
                                        <p:attrNameLst>
                                          <p:attrName>style.visibility</p:attrName>
                                        </p:attrNameLst>
                                      </p:cBhvr>
                                      <p:to>
                                        <p:strVal val="visible"/>
                                      </p:to>
                                    </p:set>
                                    <p:anim calcmode="lin" valueType="num">
                                      <p:cBhvr additive="base">
                                        <p:cTn id="98" dur="500" fill="hold"/>
                                        <p:tgtEl>
                                          <p:spTgt spid="2078"/>
                                        </p:tgtEl>
                                        <p:attrNameLst>
                                          <p:attrName>ppt_x</p:attrName>
                                        </p:attrNameLst>
                                      </p:cBhvr>
                                      <p:tavLst>
                                        <p:tav tm="0">
                                          <p:val>
                                            <p:strVal val="1+#ppt_w/2"/>
                                          </p:val>
                                        </p:tav>
                                        <p:tav tm="100000">
                                          <p:val>
                                            <p:strVal val="#ppt_x"/>
                                          </p:val>
                                        </p:tav>
                                      </p:tavLst>
                                    </p:anim>
                                    <p:anim calcmode="lin" valueType="num">
                                      <p:cBhvr additive="base">
                                        <p:cTn id="99" dur="500" fill="hold"/>
                                        <p:tgtEl>
                                          <p:spTgt spid="2078"/>
                                        </p:tgtEl>
                                        <p:attrNameLst>
                                          <p:attrName>ppt_y</p:attrName>
                                        </p:attrNameLst>
                                      </p:cBhvr>
                                      <p:tavLst>
                                        <p:tav tm="0">
                                          <p:val>
                                            <p:strVal val="#ppt_y"/>
                                          </p:val>
                                        </p:tav>
                                        <p:tav tm="100000">
                                          <p:val>
                                            <p:strVal val="#ppt_y"/>
                                          </p:val>
                                        </p:tav>
                                      </p:tavLst>
                                    </p:anim>
                                  </p:childTnLst>
                                </p:cTn>
                              </p:par>
                            </p:childTnLst>
                          </p:cTn>
                        </p:par>
                        <p:par>
                          <p:cTn id="100" fill="hold" nodeType="afterGroup">
                            <p:stCondLst>
                              <p:cond delay="8500"/>
                            </p:stCondLst>
                            <p:childTnLst>
                              <p:par>
                                <p:cTn id="101" presetID="2" presetClass="entr" presetSubtype="2" fill="hold" grpId="0" nodeType="afterEffect">
                                  <p:stCondLst>
                                    <p:cond delay="0"/>
                                  </p:stCondLst>
                                  <p:childTnLst>
                                    <p:set>
                                      <p:cBhvr>
                                        <p:cTn id="102" dur="1" fill="hold">
                                          <p:stCondLst>
                                            <p:cond delay="0"/>
                                          </p:stCondLst>
                                        </p:cTn>
                                        <p:tgtEl>
                                          <p:spTgt spid="2079"/>
                                        </p:tgtEl>
                                        <p:attrNameLst>
                                          <p:attrName>style.visibility</p:attrName>
                                        </p:attrNameLst>
                                      </p:cBhvr>
                                      <p:to>
                                        <p:strVal val="visible"/>
                                      </p:to>
                                    </p:set>
                                    <p:anim calcmode="lin" valueType="num">
                                      <p:cBhvr additive="base">
                                        <p:cTn id="103" dur="500" fill="hold"/>
                                        <p:tgtEl>
                                          <p:spTgt spid="2079"/>
                                        </p:tgtEl>
                                        <p:attrNameLst>
                                          <p:attrName>ppt_x</p:attrName>
                                        </p:attrNameLst>
                                      </p:cBhvr>
                                      <p:tavLst>
                                        <p:tav tm="0">
                                          <p:val>
                                            <p:strVal val="1+#ppt_w/2"/>
                                          </p:val>
                                        </p:tav>
                                        <p:tav tm="100000">
                                          <p:val>
                                            <p:strVal val="#ppt_x"/>
                                          </p:val>
                                        </p:tav>
                                      </p:tavLst>
                                    </p:anim>
                                    <p:anim calcmode="lin" valueType="num">
                                      <p:cBhvr additive="base">
                                        <p:cTn id="104" dur="500" fill="hold"/>
                                        <p:tgtEl>
                                          <p:spTgt spid="2079"/>
                                        </p:tgtEl>
                                        <p:attrNameLst>
                                          <p:attrName>ppt_y</p:attrName>
                                        </p:attrNameLst>
                                      </p:cBhvr>
                                      <p:tavLst>
                                        <p:tav tm="0">
                                          <p:val>
                                            <p:strVal val="#ppt_y"/>
                                          </p:val>
                                        </p:tav>
                                        <p:tav tm="100000">
                                          <p:val>
                                            <p:strVal val="#ppt_y"/>
                                          </p:val>
                                        </p:tav>
                                      </p:tavLst>
                                    </p:anim>
                                  </p:childTnLst>
                                </p:cTn>
                              </p:par>
                            </p:childTnLst>
                          </p:cTn>
                        </p:par>
                        <p:par>
                          <p:cTn id="105" fill="hold" nodeType="afterGroup">
                            <p:stCondLst>
                              <p:cond delay="9000"/>
                            </p:stCondLst>
                            <p:childTnLst>
                              <p:par>
                                <p:cTn id="106" presetID="2" presetClass="entr" presetSubtype="2" fill="hold" grpId="0" nodeType="afterEffect">
                                  <p:stCondLst>
                                    <p:cond delay="0"/>
                                  </p:stCondLst>
                                  <p:childTnLst>
                                    <p:set>
                                      <p:cBhvr>
                                        <p:cTn id="107" dur="1" fill="hold">
                                          <p:stCondLst>
                                            <p:cond delay="0"/>
                                          </p:stCondLst>
                                        </p:cTn>
                                        <p:tgtEl>
                                          <p:spTgt spid="2080"/>
                                        </p:tgtEl>
                                        <p:attrNameLst>
                                          <p:attrName>style.visibility</p:attrName>
                                        </p:attrNameLst>
                                      </p:cBhvr>
                                      <p:to>
                                        <p:strVal val="visible"/>
                                      </p:to>
                                    </p:set>
                                    <p:anim calcmode="lin" valueType="num">
                                      <p:cBhvr additive="base">
                                        <p:cTn id="108" dur="500" fill="hold"/>
                                        <p:tgtEl>
                                          <p:spTgt spid="2080"/>
                                        </p:tgtEl>
                                        <p:attrNameLst>
                                          <p:attrName>ppt_x</p:attrName>
                                        </p:attrNameLst>
                                      </p:cBhvr>
                                      <p:tavLst>
                                        <p:tav tm="0">
                                          <p:val>
                                            <p:strVal val="1+#ppt_w/2"/>
                                          </p:val>
                                        </p:tav>
                                        <p:tav tm="100000">
                                          <p:val>
                                            <p:strVal val="#ppt_x"/>
                                          </p:val>
                                        </p:tav>
                                      </p:tavLst>
                                    </p:anim>
                                    <p:anim calcmode="lin" valueType="num">
                                      <p:cBhvr additive="base">
                                        <p:cTn id="109" dur="500" fill="hold"/>
                                        <p:tgtEl>
                                          <p:spTgt spid="2080"/>
                                        </p:tgtEl>
                                        <p:attrNameLst>
                                          <p:attrName>ppt_y</p:attrName>
                                        </p:attrNameLst>
                                      </p:cBhvr>
                                      <p:tavLst>
                                        <p:tav tm="0">
                                          <p:val>
                                            <p:strVal val="#ppt_y"/>
                                          </p:val>
                                        </p:tav>
                                        <p:tav tm="100000">
                                          <p:val>
                                            <p:strVal val="#ppt_y"/>
                                          </p:val>
                                        </p:tav>
                                      </p:tavLst>
                                    </p:anim>
                                  </p:childTnLst>
                                </p:cTn>
                              </p:par>
                            </p:childTnLst>
                          </p:cTn>
                        </p:par>
                        <p:par>
                          <p:cTn id="110" fill="hold" nodeType="afterGroup">
                            <p:stCondLst>
                              <p:cond delay="9500"/>
                            </p:stCondLst>
                            <p:childTnLst>
                              <p:par>
                                <p:cTn id="111" presetID="2" presetClass="entr" presetSubtype="2" fill="hold" grpId="0" nodeType="afterEffect">
                                  <p:stCondLst>
                                    <p:cond delay="0"/>
                                  </p:stCondLst>
                                  <p:childTnLst>
                                    <p:set>
                                      <p:cBhvr>
                                        <p:cTn id="112" dur="1" fill="hold">
                                          <p:stCondLst>
                                            <p:cond delay="0"/>
                                          </p:stCondLst>
                                        </p:cTn>
                                        <p:tgtEl>
                                          <p:spTgt spid="2081"/>
                                        </p:tgtEl>
                                        <p:attrNameLst>
                                          <p:attrName>style.visibility</p:attrName>
                                        </p:attrNameLst>
                                      </p:cBhvr>
                                      <p:to>
                                        <p:strVal val="visible"/>
                                      </p:to>
                                    </p:set>
                                    <p:anim calcmode="lin" valueType="num">
                                      <p:cBhvr additive="base">
                                        <p:cTn id="113" dur="500" fill="hold"/>
                                        <p:tgtEl>
                                          <p:spTgt spid="2081"/>
                                        </p:tgtEl>
                                        <p:attrNameLst>
                                          <p:attrName>ppt_x</p:attrName>
                                        </p:attrNameLst>
                                      </p:cBhvr>
                                      <p:tavLst>
                                        <p:tav tm="0">
                                          <p:val>
                                            <p:strVal val="1+#ppt_w/2"/>
                                          </p:val>
                                        </p:tav>
                                        <p:tav tm="100000">
                                          <p:val>
                                            <p:strVal val="#ppt_x"/>
                                          </p:val>
                                        </p:tav>
                                      </p:tavLst>
                                    </p:anim>
                                    <p:anim calcmode="lin" valueType="num">
                                      <p:cBhvr additive="base">
                                        <p:cTn id="114" dur="500" fill="hold"/>
                                        <p:tgtEl>
                                          <p:spTgt spid="2081"/>
                                        </p:tgtEl>
                                        <p:attrNameLst>
                                          <p:attrName>ppt_y</p:attrName>
                                        </p:attrNameLst>
                                      </p:cBhvr>
                                      <p:tavLst>
                                        <p:tav tm="0">
                                          <p:val>
                                            <p:strVal val="#ppt_y"/>
                                          </p:val>
                                        </p:tav>
                                        <p:tav tm="100000">
                                          <p:val>
                                            <p:strVal val="#ppt_y"/>
                                          </p:val>
                                        </p:tav>
                                      </p:tavLst>
                                    </p:anim>
                                  </p:childTnLst>
                                </p:cTn>
                              </p:par>
                            </p:childTnLst>
                          </p:cTn>
                        </p:par>
                        <p:par>
                          <p:cTn id="115" fill="hold" nodeType="afterGroup">
                            <p:stCondLst>
                              <p:cond delay="10000"/>
                            </p:stCondLst>
                            <p:childTnLst>
                              <p:par>
                                <p:cTn id="116" presetID="2" presetClass="entr" presetSubtype="2" fill="hold" grpId="0" nodeType="afterEffect">
                                  <p:stCondLst>
                                    <p:cond delay="0"/>
                                  </p:stCondLst>
                                  <p:childTnLst>
                                    <p:set>
                                      <p:cBhvr>
                                        <p:cTn id="117" dur="1" fill="hold">
                                          <p:stCondLst>
                                            <p:cond delay="0"/>
                                          </p:stCondLst>
                                        </p:cTn>
                                        <p:tgtEl>
                                          <p:spTgt spid="2082"/>
                                        </p:tgtEl>
                                        <p:attrNameLst>
                                          <p:attrName>style.visibility</p:attrName>
                                        </p:attrNameLst>
                                      </p:cBhvr>
                                      <p:to>
                                        <p:strVal val="visible"/>
                                      </p:to>
                                    </p:set>
                                    <p:anim calcmode="lin" valueType="num">
                                      <p:cBhvr additive="base">
                                        <p:cTn id="118" dur="500" fill="hold"/>
                                        <p:tgtEl>
                                          <p:spTgt spid="2082"/>
                                        </p:tgtEl>
                                        <p:attrNameLst>
                                          <p:attrName>ppt_x</p:attrName>
                                        </p:attrNameLst>
                                      </p:cBhvr>
                                      <p:tavLst>
                                        <p:tav tm="0">
                                          <p:val>
                                            <p:strVal val="1+#ppt_w/2"/>
                                          </p:val>
                                        </p:tav>
                                        <p:tav tm="100000">
                                          <p:val>
                                            <p:strVal val="#ppt_x"/>
                                          </p:val>
                                        </p:tav>
                                      </p:tavLst>
                                    </p:anim>
                                    <p:anim calcmode="lin" valueType="num">
                                      <p:cBhvr additive="base">
                                        <p:cTn id="119" dur="500" fill="hold"/>
                                        <p:tgtEl>
                                          <p:spTgt spid="2082"/>
                                        </p:tgtEl>
                                        <p:attrNameLst>
                                          <p:attrName>ppt_y</p:attrName>
                                        </p:attrNameLst>
                                      </p:cBhvr>
                                      <p:tavLst>
                                        <p:tav tm="0">
                                          <p:val>
                                            <p:strVal val="#ppt_y"/>
                                          </p:val>
                                        </p:tav>
                                        <p:tav tm="100000">
                                          <p:val>
                                            <p:strVal val="#ppt_y"/>
                                          </p:val>
                                        </p:tav>
                                      </p:tavLst>
                                    </p:anim>
                                  </p:childTnLst>
                                </p:cTn>
                              </p:par>
                            </p:childTnLst>
                          </p:cTn>
                        </p:par>
                      </p:childTnLst>
                    </p:cTn>
                  </p:par>
                  <p:par>
                    <p:cTn id="120" fill="hold" nodeType="clickPar">
                      <p:stCondLst>
                        <p:cond delay="indefinite"/>
                      </p:stCondLst>
                      <p:childTnLst>
                        <p:par>
                          <p:cTn id="121" fill="hold" nodeType="withGroup">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2093"/>
                                        </p:tgtEl>
                                        <p:attrNameLst>
                                          <p:attrName>style.visibility</p:attrName>
                                        </p:attrNameLst>
                                      </p:cBhvr>
                                      <p:to>
                                        <p:strVal val="visible"/>
                                      </p:to>
                                    </p:set>
                                    <p:animEffect transition="in" filter="fade">
                                      <p:cBhvr>
                                        <p:cTn id="124" dur="1000"/>
                                        <p:tgtEl>
                                          <p:spTgt spid="2093"/>
                                        </p:tgtEl>
                                      </p:cBhvr>
                                    </p:animEffect>
                                  </p:childTnLst>
                                </p:cTn>
                              </p:par>
                            </p:childTnLst>
                          </p:cTn>
                        </p:par>
                        <p:par>
                          <p:cTn id="125" fill="hold" nodeType="withGroup">
                            <p:stCondLst>
                              <p:cond delay="1000"/>
                            </p:stCondLst>
                            <p:childTnLst>
                              <p:par>
                                <p:cTn id="126" presetID="22" presetClass="entr" presetSubtype="1" fill="hold" grpId="0" nodeType="afterEffect">
                                  <p:stCondLst>
                                    <p:cond delay="0"/>
                                  </p:stCondLst>
                                  <p:childTnLst>
                                    <p:set>
                                      <p:cBhvr>
                                        <p:cTn id="127" dur="1" fill="hold">
                                          <p:stCondLst>
                                            <p:cond delay="0"/>
                                          </p:stCondLst>
                                        </p:cTn>
                                        <p:tgtEl>
                                          <p:spTgt spid="2094"/>
                                        </p:tgtEl>
                                        <p:attrNameLst>
                                          <p:attrName>style.visibility</p:attrName>
                                        </p:attrNameLst>
                                      </p:cBhvr>
                                      <p:to>
                                        <p:strVal val="visible"/>
                                      </p:to>
                                    </p:set>
                                    <p:animEffect transition="in" filter="wipe(up)">
                                      <p:cBhvr>
                                        <p:cTn id="128" dur="1000"/>
                                        <p:tgtEl>
                                          <p:spTgt spid="2094"/>
                                        </p:tgtEl>
                                      </p:cBhvr>
                                    </p:animEffect>
                                  </p:childTnLst>
                                </p:cTn>
                              </p:par>
                            </p:childTnLst>
                          </p:cTn>
                        </p:par>
                        <p:par>
                          <p:cTn id="129" fill="hold" nodeType="afterGroup">
                            <p:stCondLst>
                              <p:cond delay="2000"/>
                            </p:stCondLst>
                            <p:childTnLst>
                              <p:par>
                                <p:cTn id="130" presetID="22" presetClass="entr" presetSubtype="8" fill="hold" nodeType="afterEffect">
                                  <p:stCondLst>
                                    <p:cond delay="0"/>
                                  </p:stCondLst>
                                  <p:childTnLst>
                                    <p:set>
                                      <p:cBhvr>
                                        <p:cTn id="131" dur="1" fill="hold">
                                          <p:stCondLst>
                                            <p:cond delay="0"/>
                                          </p:stCondLst>
                                        </p:cTn>
                                        <p:tgtEl>
                                          <p:spTgt spid="2096"/>
                                        </p:tgtEl>
                                        <p:attrNameLst>
                                          <p:attrName>style.visibility</p:attrName>
                                        </p:attrNameLst>
                                      </p:cBhvr>
                                      <p:to>
                                        <p:strVal val="visible"/>
                                      </p:to>
                                    </p:set>
                                    <p:animEffect transition="in" filter="wipe(left)">
                                      <p:cBhvr>
                                        <p:cTn id="132" dur="1000"/>
                                        <p:tgtEl>
                                          <p:spTgt spid="2096"/>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2097"/>
                                        </p:tgtEl>
                                        <p:attrNameLst>
                                          <p:attrName>style.visibility</p:attrName>
                                        </p:attrNameLst>
                                      </p:cBhvr>
                                      <p:to>
                                        <p:strVal val="visible"/>
                                      </p:to>
                                    </p:set>
                                    <p:animEffect transition="in" filter="wipe(left)">
                                      <p:cBhvr>
                                        <p:cTn id="135" dur="1000"/>
                                        <p:tgtEl>
                                          <p:spTgt spid="2097"/>
                                        </p:tgtEl>
                                      </p:cBhvr>
                                    </p:animEffect>
                                  </p:childTnLst>
                                </p:cTn>
                              </p:par>
                            </p:childTnLst>
                          </p:cTn>
                        </p:par>
                        <p:par>
                          <p:cTn id="136" fill="hold" nodeType="afterGroup">
                            <p:stCondLst>
                              <p:cond delay="3000"/>
                            </p:stCondLst>
                            <p:childTnLst>
                              <p:par>
                                <p:cTn id="137" presetID="22" presetClass="entr" presetSubtype="1" fill="hold" grpId="0" nodeType="afterEffect">
                                  <p:stCondLst>
                                    <p:cond delay="0"/>
                                  </p:stCondLst>
                                  <p:childTnLst>
                                    <p:set>
                                      <p:cBhvr>
                                        <p:cTn id="138" dur="1" fill="hold">
                                          <p:stCondLst>
                                            <p:cond delay="0"/>
                                          </p:stCondLst>
                                        </p:cTn>
                                        <p:tgtEl>
                                          <p:spTgt spid="2095"/>
                                        </p:tgtEl>
                                        <p:attrNameLst>
                                          <p:attrName>style.visibility</p:attrName>
                                        </p:attrNameLst>
                                      </p:cBhvr>
                                      <p:to>
                                        <p:strVal val="visible"/>
                                      </p:to>
                                    </p:set>
                                    <p:animEffect transition="in" filter="wipe(up)">
                                      <p:cBhvr>
                                        <p:cTn id="139" dur="1000"/>
                                        <p:tgtEl>
                                          <p:spTgt spid="2095"/>
                                        </p:tgtEl>
                                      </p:cBhvr>
                                    </p:animEffect>
                                  </p:childTnLst>
                                </p:cTn>
                              </p:par>
                            </p:childTnLst>
                          </p:cTn>
                        </p:par>
                      </p:childTnLst>
                    </p:cTn>
                  </p:par>
                  <p:par>
                    <p:cTn id="140" fill="hold" nodeType="clickPar">
                      <p:stCondLst>
                        <p:cond delay="indefinite"/>
                      </p:stCondLst>
                      <p:childTnLst>
                        <p:par>
                          <p:cTn id="141" fill="hold" nodeType="withGroup">
                            <p:stCondLst>
                              <p:cond delay="0"/>
                            </p:stCondLst>
                            <p:childTnLst>
                              <p:par>
                                <p:cTn id="142" presetID="10" presetClass="entr" presetSubtype="0" fill="hold" grpId="0" nodeType="clickEffect">
                                  <p:stCondLst>
                                    <p:cond delay="0"/>
                                  </p:stCondLst>
                                  <p:childTnLst>
                                    <p:set>
                                      <p:cBhvr>
                                        <p:cTn id="143" dur="1" fill="hold">
                                          <p:stCondLst>
                                            <p:cond delay="0"/>
                                          </p:stCondLst>
                                        </p:cTn>
                                        <p:tgtEl>
                                          <p:spTgt spid="2098"/>
                                        </p:tgtEl>
                                        <p:attrNameLst>
                                          <p:attrName>style.visibility</p:attrName>
                                        </p:attrNameLst>
                                      </p:cBhvr>
                                      <p:to>
                                        <p:strVal val="visible"/>
                                      </p:to>
                                    </p:set>
                                    <p:animEffect transition="in" filter="fade">
                                      <p:cBhvr>
                                        <p:cTn id="144" dur="1000"/>
                                        <p:tgtEl>
                                          <p:spTgt spid="2098"/>
                                        </p:tgtEl>
                                      </p:cBhvr>
                                    </p:animEffect>
                                  </p:childTnLst>
                                </p:cTn>
                              </p:par>
                            </p:childTnLst>
                          </p:cTn>
                        </p:par>
                        <p:par>
                          <p:cTn id="145" fill="hold" nodeType="afterGroup">
                            <p:stCondLst>
                              <p:cond delay="1000"/>
                            </p:stCondLst>
                            <p:childTnLst>
                              <p:par>
                                <p:cTn id="146" presetID="22" presetClass="entr" presetSubtype="1" fill="hold" grpId="0" nodeType="afterEffect">
                                  <p:stCondLst>
                                    <p:cond delay="0"/>
                                  </p:stCondLst>
                                  <p:childTnLst>
                                    <p:set>
                                      <p:cBhvr>
                                        <p:cTn id="147" dur="1" fill="hold">
                                          <p:stCondLst>
                                            <p:cond delay="0"/>
                                          </p:stCondLst>
                                        </p:cTn>
                                        <p:tgtEl>
                                          <p:spTgt spid="2099"/>
                                        </p:tgtEl>
                                        <p:attrNameLst>
                                          <p:attrName>style.visibility</p:attrName>
                                        </p:attrNameLst>
                                      </p:cBhvr>
                                      <p:to>
                                        <p:strVal val="visible"/>
                                      </p:to>
                                    </p:set>
                                    <p:animEffect transition="in" filter="wipe(up)">
                                      <p:cBhvr>
                                        <p:cTn id="148" dur="1000"/>
                                        <p:tgtEl>
                                          <p:spTgt spid="2099"/>
                                        </p:tgtEl>
                                      </p:cBhvr>
                                    </p:animEffect>
                                  </p:childTnLst>
                                </p:cTn>
                              </p:par>
                            </p:childTnLst>
                          </p:cTn>
                        </p:par>
                        <p:par>
                          <p:cTn id="149" fill="hold" nodeType="afterGroup">
                            <p:stCondLst>
                              <p:cond delay="2000"/>
                            </p:stCondLst>
                            <p:childTnLst>
                              <p:par>
                                <p:cTn id="150" presetID="22" presetClass="entr" presetSubtype="1" fill="hold" grpId="0" nodeType="afterEffect">
                                  <p:stCondLst>
                                    <p:cond delay="0"/>
                                  </p:stCondLst>
                                  <p:childTnLst>
                                    <p:set>
                                      <p:cBhvr>
                                        <p:cTn id="151" dur="1" fill="hold">
                                          <p:stCondLst>
                                            <p:cond delay="0"/>
                                          </p:stCondLst>
                                        </p:cTn>
                                        <p:tgtEl>
                                          <p:spTgt spid="2100"/>
                                        </p:tgtEl>
                                        <p:attrNameLst>
                                          <p:attrName>style.visibility</p:attrName>
                                        </p:attrNameLst>
                                      </p:cBhvr>
                                      <p:to>
                                        <p:strVal val="visible"/>
                                      </p:to>
                                    </p:set>
                                    <p:animEffect transition="in" filter="wipe(up)">
                                      <p:cBhvr>
                                        <p:cTn id="152" dur="1000"/>
                                        <p:tgtEl>
                                          <p:spTgt spid="2100"/>
                                        </p:tgtEl>
                                      </p:cBhvr>
                                    </p:animEffect>
                                  </p:childTnLst>
                                </p:cTn>
                              </p:par>
                              <p:par>
                                <p:cTn id="153" presetID="15" presetClass="entr" presetSubtype="0" fill="hold" nodeType="withEffect">
                                  <p:stCondLst>
                                    <p:cond delay="0"/>
                                  </p:stCondLst>
                                  <p:childTnLst>
                                    <p:set>
                                      <p:cBhvr>
                                        <p:cTn id="154" dur="1" fill="hold">
                                          <p:stCondLst>
                                            <p:cond delay="0"/>
                                          </p:stCondLst>
                                        </p:cTn>
                                        <p:tgtEl>
                                          <p:spTgt spid="2101"/>
                                        </p:tgtEl>
                                        <p:attrNameLst>
                                          <p:attrName>style.visibility</p:attrName>
                                        </p:attrNameLst>
                                      </p:cBhvr>
                                      <p:to>
                                        <p:strVal val="visible"/>
                                      </p:to>
                                    </p:set>
                                    <p:anim calcmode="lin" valueType="num">
                                      <p:cBhvr>
                                        <p:cTn id="155" dur="4000" fill="hold"/>
                                        <p:tgtEl>
                                          <p:spTgt spid="2101"/>
                                        </p:tgtEl>
                                        <p:attrNameLst>
                                          <p:attrName>ppt_w</p:attrName>
                                        </p:attrNameLst>
                                      </p:cBhvr>
                                      <p:tavLst>
                                        <p:tav tm="0">
                                          <p:val>
                                            <p:fltVal val="0"/>
                                          </p:val>
                                        </p:tav>
                                        <p:tav tm="100000">
                                          <p:val>
                                            <p:strVal val="#ppt_w"/>
                                          </p:val>
                                        </p:tav>
                                      </p:tavLst>
                                    </p:anim>
                                    <p:anim calcmode="lin" valueType="num">
                                      <p:cBhvr>
                                        <p:cTn id="156" dur="4000" fill="hold"/>
                                        <p:tgtEl>
                                          <p:spTgt spid="2101"/>
                                        </p:tgtEl>
                                        <p:attrNameLst>
                                          <p:attrName>ppt_h</p:attrName>
                                        </p:attrNameLst>
                                      </p:cBhvr>
                                      <p:tavLst>
                                        <p:tav tm="0">
                                          <p:val>
                                            <p:fltVal val="0"/>
                                          </p:val>
                                        </p:tav>
                                        <p:tav tm="100000">
                                          <p:val>
                                            <p:strVal val="#ppt_h"/>
                                          </p:val>
                                        </p:tav>
                                      </p:tavLst>
                                    </p:anim>
                                    <p:anim calcmode="lin" valueType="num">
                                      <p:cBhvr>
                                        <p:cTn id="157" dur="4000" fill="hold"/>
                                        <p:tgtEl>
                                          <p:spTgt spid="2101"/>
                                        </p:tgtEl>
                                        <p:attrNameLst>
                                          <p:attrName>ppt_x</p:attrName>
                                        </p:attrNameLst>
                                      </p:cBhvr>
                                      <p:tavLst>
                                        <p:tav tm="0" fmla="#ppt_x+(cos(-2*pi*(1-$))*-#ppt_x-sin(-2*pi*(1-$))*(1-#ppt_y))*(1-$)">
                                          <p:val>
                                            <p:fltVal val="0"/>
                                          </p:val>
                                        </p:tav>
                                        <p:tav tm="100000">
                                          <p:val>
                                            <p:fltVal val="1"/>
                                          </p:val>
                                        </p:tav>
                                      </p:tavLst>
                                    </p:anim>
                                    <p:anim calcmode="lin" valueType="num">
                                      <p:cBhvr>
                                        <p:cTn id="158" dur="4000" fill="hold"/>
                                        <p:tgtEl>
                                          <p:spTgt spid="2101"/>
                                        </p:tgtEl>
                                        <p:attrNameLst>
                                          <p:attrName>ppt_y</p:attrName>
                                        </p:attrNameLst>
                                      </p:cBhvr>
                                      <p:tavLst>
                                        <p:tav tm="0" fmla="#ppt_y+(sin(-2*pi*(1-$))*-#ppt_x+cos(-2*pi*(1-$))*(1-#ppt_y))*(1-$)">
                                          <p:val>
                                            <p:fltVal val="0"/>
                                          </p:val>
                                        </p:tav>
                                        <p:tav tm="100000">
                                          <p:val>
                                            <p:fltVal val="1"/>
                                          </p:val>
                                        </p:tav>
                                      </p:tavLst>
                                    </p:anim>
                                  </p:childTnLst>
                                </p:cTn>
                              </p:par>
                              <p:par>
                                <p:cTn id="159" presetID="15" presetClass="entr" presetSubtype="0" fill="hold" nodeType="withEffect">
                                  <p:stCondLst>
                                    <p:cond delay="0"/>
                                  </p:stCondLst>
                                  <p:childTnLst>
                                    <p:set>
                                      <p:cBhvr>
                                        <p:cTn id="160" dur="1" fill="hold">
                                          <p:stCondLst>
                                            <p:cond delay="0"/>
                                          </p:stCondLst>
                                        </p:cTn>
                                        <p:tgtEl>
                                          <p:spTgt spid="2102"/>
                                        </p:tgtEl>
                                        <p:attrNameLst>
                                          <p:attrName>style.visibility</p:attrName>
                                        </p:attrNameLst>
                                      </p:cBhvr>
                                      <p:to>
                                        <p:strVal val="visible"/>
                                      </p:to>
                                    </p:set>
                                    <p:anim calcmode="lin" valueType="num">
                                      <p:cBhvr>
                                        <p:cTn id="161" dur="4000" fill="hold"/>
                                        <p:tgtEl>
                                          <p:spTgt spid="2102"/>
                                        </p:tgtEl>
                                        <p:attrNameLst>
                                          <p:attrName>ppt_w</p:attrName>
                                        </p:attrNameLst>
                                      </p:cBhvr>
                                      <p:tavLst>
                                        <p:tav tm="0">
                                          <p:val>
                                            <p:fltVal val="0"/>
                                          </p:val>
                                        </p:tav>
                                        <p:tav tm="100000">
                                          <p:val>
                                            <p:strVal val="#ppt_w"/>
                                          </p:val>
                                        </p:tav>
                                      </p:tavLst>
                                    </p:anim>
                                    <p:anim calcmode="lin" valueType="num">
                                      <p:cBhvr>
                                        <p:cTn id="162" dur="4000" fill="hold"/>
                                        <p:tgtEl>
                                          <p:spTgt spid="2102"/>
                                        </p:tgtEl>
                                        <p:attrNameLst>
                                          <p:attrName>ppt_h</p:attrName>
                                        </p:attrNameLst>
                                      </p:cBhvr>
                                      <p:tavLst>
                                        <p:tav tm="0">
                                          <p:val>
                                            <p:fltVal val="0"/>
                                          </p:val>
                                        </p:tav>
                                        <p:tav tm="100000">
                                          <p:val>
                                            <p:strVal val="#ppt_h"/>
                                          </p:val>
                                        </p:tav>
                                      </p:tavLst>
                                    </p:anim>
                                    <p:anim calcmode="lin" valueType="num">
                                      <p:cBhvr>
                                        <p:cTn id="163" dur="4000" fill="hold"/>
                                        <p:tgtEl>
                                          <p:spTgt spid="2102"/>
                                        </p:tgtEl>
                                        <p:attrNameLst>
                                          <p:attrName>ppt_x</p:attrName>
                                        </p:attrNameLst>
                                      </p:cBhvr>
                                      <p:tavLst>
                                        <p:tav tm="0" fmla="#ppt_x+(cos(-2*pi*(1-$))*-#ppt_x-sin(-2*pi*(1-$))*(1-#ppt_y))*(1-$)">
                                          <p:val>
                                            <p:fltVal val="0"/>
                                          </p:val>
                                        </p:tav>
                                        <p:tav tm="100000">
                                          <p:val>
                                            <p:fltVal val="1"/>
                                          </p:val>
                                        </p:tav>
                                      </p:tavLst>
                                    </p:anim>
                                    <p:anim calcmode="lin" valueType="num">
                                      <p:cBhvr>
                                        <p:cTn id="164" dur="4000" fill="hold"/>
                                        <p:tgtEl>
                                          <p:spTgt spid="210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5" fill="hold" nodeType="clickPar">
                      <p:stCondLst>
                        <p:cond delay="indefinite"/>
                      </p:stCondLst>
                      <p:childTnLst>
                        <p:par>
                          <p:cTn id="166" fill="hold" nodeType="withGroup">
                            <p:stCondLst>
                              <p:cond delay="0"/>
                            </p:stCondLst>
                            <p:childTnLst>
                              <p:par>
                                <p:cTn id="167" presetID="22" presetClass="entr" presetSubtype="1" fill="hold" grpId="0" nodeType="clickEffect">
                                  <p:stCondLst>
                                    <p:cond delay="0"/>
                                  </p:stCondLst>
                                  <p:childTnLst>
                                    <p:set>
                                      <p:cBhvr>
                                        <p:cTn id="168" dur="1" fill="hold">
                                          <p:stCondLst>
                                            <p:cond delay="0"/>
                                          </p:stCondLst>
                                        </p:cTn>
                                        <p:tgtEl>
                                          <p:spTgt spid="2103"/>
                                        </p:tgtEl>
                                        <p:attrNameLst>
                                          <p:attrName>style.visibility</p:attrName>
                                        </p:attrNameLst>
                                      </p:cBhvr>
                                      <p:to>
                                        <p:strVal val="visible"/>
                                      </p:to>
                                    </p:set>
                                    <p:animEffect transition="in" filter="wipe(up)">
                                      <p:cBhvr>
                                        <p:cTn id="169" dur="1000"/>
                                        <p:tgtEl>
                                          <p:spTgt spid="2103"/>
                                        </p:tgtEl>
                                      </p:cBhvr>
                                    </p:animEffect>
                                  </p:childTnLst>
                                </p:cTn>
                              </p:par>
                            </p:childTnLst>
                          </p:cTn>
                        </p:par>
                        <p:par>
                          <p:cTn id="170" fill="hold" nodeType="afterGroup">
                            <p:stCondLst>
                              <p:cond delay="1000"/>
                            </p:stCondLst>
                            <p:childTnLst>
                              <p:par>
                                <p:cTn id="171" presetID="2" presetClass="exit" presetSubtype="1" fill="hold" nodeType="afterEffect">
                                  <p:stCondLst>
                                    <p:cond delay="0"/>
                                  </p:stCondLst>
                                  <p:childTnLst>
                                    <p:anim calcmode="lin" valueType="num">
                                      <p:cBhvr additive="base">
                                        <p:cTn id="172" dur="3000"/>
                                        <p:tgtEl>
                                          <p:spTgt spid="2102"/>
                                        </p:tgtEl>
                                        <p:attrNameLst>
                                          <p:attrName>ppt_x</p:attrName>
                                        </p:attrNameLst>
                                      </p:cBhvr>
                                      <p:tavLst>
                                        <p:tav tm="0">
                                          <p:val>
                                            <p:strVal val="ppt_x"/>
                                          </p:val>
                                        </p:tav>
                                        <p:tav tm="100000">
                                          <p:val>
                                            <p:strVal val="ppt_x"/>
                                          </p:val>
                                        </p:tav>
                                      </p:tavLst>
                                    </p:anim>
                                    <p:anim calcmode="lin" valueType="num">
                                      <p:cBhvr additive="base">
                                        <p:cTn id="173" dur="3000"/>
                                        <p:tgtEl>
                                          <p:spTgt spid="2102"/>
                                        </p:tgtEl>
                                        <p:attrNameLst>
                                          <p:attrName>ppt_y</p:attrName>
                                        </p:attrNameLst>
                                      </p:cBhvr>
                                      <p:tavLst>
                                        <p:tav tm="0">
                                          <p:val>
                                            <p:strVal val="ppt_y"/>
                                          </p:val>
                                        </p:tav>
                                        <p:tav tm="100000">
                                          <p:val>
                                            <p:strVal val="0-ppt_h/2"/>
                                          </p:val>
                                        </p:tav>
                                      </p:tavLst>
                                    </p:anim>
                                    <p:set>
                                      <p:cBhvr>
                                        <p:cTn id="174" dur="1" fill="hold">
                                          <p:stCondLst>
                                            <p:cond delay="2999"/>
                                          </p:stCondLst>
                                        </p:cTn>
                                        <p:tgtEl>
                                          <p:spTgt spid="2102"/>
                                        </p:tgtEl>
                                        <p:attrNameLst>
                                          <p:attrName>style.visibility</p:attrName>
                                        </p:attrNameLst>
                                      </p:cBhvr>
                                      <p:to>
                                        <p:strVal val="hidden"/>
                                      </p:to>
                                    </p:set>
                                  </p:childTnLst>
                                </p:cTn>
                              </p:par>
                            </p:childTnLst>
                          </p:cTn>
                        </p:par>
                      </p:childTnLst>
                    </p:cTn>
                  </p:par>
                  <p:par>
                    <p:cTn id="175" fill="hold" nodeType="clickPar">
                      <p:stCondLst>
                        <p:cond delay="indefinite"/>
                      </p:stCondLst>
                      <p:childTnLst>
                        <p:par>
                          <p:cTn id="176" fill="hold" nodeType="withGroup">
                            <p:stCondLst>
                              <p:cond delay="0"/>
                            </p:stCondLst>
                            <p:childTnLst>
                              <p:par>
                                <p:cTn id="177" presetID="10" presetClass="entr" presetSubtype="0" fill="hold" grpId="0" nodeType="clickEffect">
                                  <p:stCondLst>
                                    <p:cond delay="0"/>
                                  </p:stCondLst>
                                  <p:childTnLst>
                                    <p:set>
                                      <p:cBhvr>
                                        <p:cTn id="178" dur="1" fill="hold">
                                          <p:stCondLst>
                                            <p:cond delay="0"/>
                                          </p:stCondLst>
                                        </p:cTn>
                                        <p:tgtEl>
                                          <p:spTgt spid="2105"/>
                                        </p:tgtEl>
                                        <p:attrNameLst>
                                          <p:attrName>style.visibility</p:attrName>
                                        </p:attrNameLst>
                                      </p:cBhvr>
                                      <p:to>
                                        <p:strVal val="visible"/>
                                      </p:to>
                                    </p:set>
                                    <p:animEffect transition="in" filter="fade">
                                      <p:cBhvr>
                                        <p:cTn id="179" dur="1000"/>
                                        <p:tgtEl>
                                          <p:spTgt spid="2105"/>
                                        </p:tgtEl>
                                      </p:cBhvr>
                                    </p:animEffect>
                                  </p:childTnLst>
                                </p:cTn>
                              </p:par>
                              <p:par>
                                <p:cTn id="180" presetID="2" presetClass="entr" presetSubtype="8" fill="hold" nodeType="withEffect">
                                  <p:stCondLst>
                                    <p:cond delay="0"/>
                                  </p:stCondLst>
                                  <p:childTnLst>
                                    <p:set>
                                      <p:cBhvr>
                                        <p:cTn id="181" dur="1" fill="hold">
                                          <p:stCondLst>
                                            <p:cond delay="0"/>
                                          </p:stCondLst>
                                        </p:cTn>
                                        <p:tgtEl>
                                          <p:spTgt spid="2108"/>
                                        </p:tgtEl>
                                        <p:attrNameLst>
                                          <p:attrName>style.visibility</p:attrName>
                                        </p:attrNameLst>
                                      </p:cBhvr>
                                      <p:to>
                                        <p:strVal val="visible"/>
                                      </p:to>
                                    </p:set>
                                    <p:anim calcmode="lin" valueType="num">
                                      <p:cBhvr additive="base">
                                        <p:cTn id="182" dur="1000" fill="hold"/>
                                        <p:tgtEl>
                                          <p:spTgt spid="2108"/>
                                        </p:tgtEl>
                                        <p:attrNameLst>
                                          <p:attrName>ppt_x</p:attrName>
                                        </p:attrNameLst>
                                      </p:cBhvr>
                                      <p:tavLst>
                                        <p:tav tm="0">
                                          <p:val>
                                            <p:strVal val="0-#ppt_w/2"/>
                                          </p:val>
                                        </p:tav>
                                        <p:tav tm="100000">
                                          <p:val>
                                            <p:strVal val="#ppt_x"/>
                                          </p:val>
                                        </p:tav>
                                      </p:tavLst>
                                    </p:anim>
                                    <p:anim calcmode="lin" valueType="num">
                                      <p:cBhvr additive="base">
                                        <p:cTn id="183" dur="1000" fill="hold"/>
                                        <p:tgtEl>
                                          <p:spTgt spid="2108"/>
                                        </p:tgtEl>
                                        <p:attrNameLst>
                                          <p:attrName>ppt_y</p:attrName>
                                        </p:attrNameLst>
                                      </p:cBhvr>
                                      <p:tavLst>
                                        <p:tav tm="0">
                                          <p:val>
                                            <p:strVal val="#ppt_y"/>
                                          </p:val>
                                        </p:tav>
                                        <p:tav tm="100000">
                                          <p:val>
                                            <p:strVal val="#ppt_y"/>
                                          </p:val>
                                        </p:tav>
                                      </p:tavLst>
                                    </p:anim>
                                  </p:childTnLst>
                                </p:cTn>
                              </p:par>
                            </p:childTnLst>
                          </p:cTn>
                        </p:par>
                        <p:par>
                          <p:cTn id="184" fill="hold">
                            <p:stCondLst>
                              <p:cond delay="1000"/>
                            </p:stCondLst>
                            <p:childTnLst>
                              <p:par>
                                <p:cTn id="185" presetID="22" presetClass="entr" presetSubtype="1" fill="hold" grpId="0" nodeType="afterEffect">
                                  <p:stCondLst>
                                    <p:cond delay="0"/>
                                  </p:stCondLst>
                                  <p:childTnLst>
                                    <p:set>
                                      <p:cBhvr>
                                        <p:cTn id="186" dur="1" fill="hold">
                                          <p:stCondLst>
                                            <p:cond delay="0"/>
                                          </p:stCondLst>
                                        </p:cTn>
                                        <p:tgtEl>
                                          <p:spTgt spid="2106"/>
                                        </p:tgtEl>
                                        <p:attrNameLst>
                                          <p:attrName>style.visibility</p:attrName>
                                        </p:attrNameLst>
                                      </p:cBhvr>
                                      <p:to>
                                        <p:strVal val="visible"/>
                                      </p:to>
                                    </p:set>
                                    <p:animEffect transition="in" filter="wipe(up)">
                                      <p:cBhvr>
                                        <p:cTn id="187" dur="1000"/>
                                        <p:tgtEl>
                                          <p:spTgt spid="2106"/>
                                        </p:tgtEl>
                                      </p:cBhvr>
                                    </p:animEffect>
                                  </p:childTnLst>
                                </p:cTn>
                              </p:par>
                            </p:childTnLst>
                          </p:cTn>
                        </p:par>
                        <p:par>
                          <p:cTn id="188" fill="hold" nodeType="afterGroup">
                            <p:stCondLst>
                              <p:cond delay="2000"/>
                            </p:stCondLst>
                            <p:childTnLst>
                              <p:par>
                                <p:cTn id="189" presetID="22" presetClass="entr" presetSubtype="1" fill="hold" grpId="0" nodeType="afterEffect">
                                  <p:stCondLst>
                                    <p:cond delay="0"/>
                                  </p:stCondLst>
                                  <p:childTnLst>
                                    <p:set>
                                      <p:cBhvr>
                                        <p:cTn id="190" dur="1" fill="hold">
                                          <p:stCondLst>
                                            <p:cond delay="0"/>
                                          </p:stCondLst>
                                        </p:cTn>
                                        <p:tgtEl>
                                          <p:spTgt spid="2107"/>
                                        </p:tgtEl>
                                        <p:attrNameLst>
                                          <p:attrName>style.visibility</p:attrName>
                                        </p:attrNameLst>
                                      </p:cBhvr>
                                      <p:to>
                                        <p:strVal val="visible"/>
                                      </p:to>
                                    </p:set>
                                    <p:animEffect transition="in" filter="wipe(up)">
                                      <p:cBhvr>
                                        <p:cTn id="191" dur="1000"/>
                                        <p:tgtEl>
                                          <p:spTgt spid="2107"/>
                                        </p:tgtEl>
                                      </p:cBhvr>
                                    </p:animEffect>
                                  </p:childTnLst>
                                </p:cTn>
                              </p:par>
                            </p:childTnLst>
                          </p:cTn>
                        </p:par>
                      </p:childTnLst>
                    </p:cTn>
                  </p:par>
                  <p:par>
                    <p:cTn id="192" fill="hold" nodeType="clickPar">
                      <p:stCondLst>
                        <p:cond delay="indefinite"/>
                      </p:stCondLst>
                      <p:childTnLst>
                        <p:par>
                          <p:cTn id="193" fill="hold" nodeType="withGroup">
                            <p:stCondLst>
                              <p:cond delay="0"/>
                            </p:stCondLst>
                            <p:childTnLst>
                              <p:par>
                                <p:cTn id="194" presetID="10" presetClass="entr" presetSubtype="0" fill="hold" grpId="0" nodeType="clickEffect">
                                  <p:stCondLst>
                                    <p:cond delay="0"/>
                                  </p:stCondLst>
                                  <p:childTnLst>
                                    <p:set>
                                      <p:cBhvr>
                                        <p:cTn id="195" dur="1" fill="hold">
                                          <p:stCondLst>
                                            <p:cond delay="0"/>
                                          </p:stCondLst>
                                        </p:cTn>
                                        <p:tgtEl>
                                          <p:spTgt spid="2110"/>
                                        </p:tgtEl>
                                        <p:attrNameLst>
                                          <p:attrName>style.visibility</p:attrName>
                                        </p:attrNameLst>
                                      </p:cBhvr>
                                      <p:to>
                                        <p:strVal val="visible"/>
                                      </p:to>
                                    </p:set>
                                    <p:animEffect transition="in" filter="fade">
                                      <p:cBhvr>
                                        <p:cTn id="196" dur="1000"/>
                                        <p:tgtEl>
                                          <p:spTgt spid="2110"/>
                                        </p:tgtEl>
                                      </p:cBhvr>
                                    </p:animEffect>
                                  </p:childTnLst>
                                </p:cTn>
                              </p:par>
                              <p:par>
                                <p:cTn id="197" presetID="2" presetClass="entr" presetSubtype="8" fill="hold" nodeType="withEffect">
                                  <p:stCondLst>
                                    <p:cond delay="0"/>
                                  </p:stCondLst>
                                  <p:childTnLst>
                                    <p:set>
                                      <p:cBhvr>
                                        <p:cTn id="198" dur="1" fill="hold">
                                          <p:stCondLst>
                                            <p:cond delay="0"/>
                                          </p:stCondLst>
                                        </p:cTn>
                                        <p:tgtEl>
                                          <p:spTgt spid="2112"/>
                                        </p:tgtEl>
                                        <p:attrNameLst>
                                          <p:attrName>style.visibility</p:attrName>
                                        </p:attrNameLst>
                                      </p:cBhvr>
                                      <p:to>
                                        <p:strVal val="visible"/>
                                      </p:to>
                                    </p:set>
                                    <p:anim calcmode="lin" valueType="num">
                                      <p:cBhvr additive="base">
                                        <p:cTn id="199" dur="1000" fill="hold"/>
                                        <p:tgtEl>
                                          <p:spTgt spid="2112"/>
                                        </p:tgtEl>
                                        <p:attrNameLst>
                                          <p:attrName>ppt_x</p:attrName>
                                        </p:attrNameLst>
                                      </p:cBhvr>
                                      <p:tavLst>
                                        <p:tav tm="0">
                                          <p:val>
                                            <p:strVal val="0-#ppt_w/2"/>
                                          </p:val>
                                        </p:tav>
                                        <p:tav tm="100000">
                                          <p:val>
                                            <p:strVal val="#ppt_x"/>
                                          </p:val>
                                        </p:tav>
                                      </p:tavLst>
                                    </p:anim>
                                    <p:anim calcmode="lin" valueType="num">
                                      <p:cBhvr additive="base">
                                        <p:cTn id="200" dur="1000" fill="hold"/>
                                        <p:tgtEl>
                                          <p:spTgt spid="2112"/>
                                        </p:tgtEl>
                                        <p:attrNameLst>
                                          <p:attrName>ppt_y</p:attrName>
                                        </p:attrNameLst>
                                      </p:cBhvr>
                                      <p:tavLst>
                                        <p:tav tm="0">
                                          <p:val>
                                            <p:strVal val="#ppt_y"/>
                                          </p:val>
                                        </p:tav>
                                        <p:tav tm="100000">
                                          <p:val>
                                            <p:strVal val="#ppt_y"/>
                                          </p:val>
                                        </p:tav>
                                      </p:tavLst>
                                    </p:anim>
                                  </p:childTnLst>
                                </p:cTn>
                              </p:par>
                            </p:childTnLst>
                          </p:cTn>
                        </p:par>
                        <p:par>
                          <p:cTn id="201" fill="hold">
                            <p:stCondLst>
                              <p:cond delay="1000"/>
                            </p:stCondLst>
                            <p:childTnLst>
                              <p:par>
                                <p:cTn id="202" presetID="22" presetClass="entr" presetSubtype="1" fill="hold" grpId="0" nodeType="afterEffect">
                                  <p:stCondLst>
                                    <p:cond delay="0"/>
                                  </p:stCondLst>
                                  <p:childTnLst>
                                    <p:set>
                                      <p:cBhvr>
                                        <p:cTn id="203" dur="1" fill="hold">
                                          <p:stCondLst>
                                            <p:cond delay="0"/>
                                          </p:stCondLst>
                                        </p:cTn>
                                        <p:tgtEl>
                                          <p:spTgt spid="2111"/>
                                        </p:tgtEl>
                                        <p:attrNameLst>
                                          <p:attrName>style.visibility</p:attrName>
                                        </p:attrNameLst>
                                      </p:cBhvr>
                                      <p:to>
                                        <p:strVal val="visible"/>
                                      </p:to>
                                    </p:set>
                                    <p:animEffect transition="in" filter="wipe(up)">
                                      <p:cBhvr>
                                        <p:cTn id="204" dur="1000"/>
                                        <p:tgtEl>
                                          <p:spTgt spid="2111"/>
                                        </p:tgtEl>
                                      </p:cBhvr>
                                    </p:animEffect>
                                  </p:childTnLst>
                                </p:cTn>
                              </p:par>
                            </p:childTnLst>
                          </p:cTn>
                        </p:par>
                        <p:par>
                          <p:cTn id="205" fill="hold" nodeType="withGroup">
                            <p:stCondLst>
                              <p:cond delay="2000"/>
                            </p:stCondLst>
                            <p:childTnLst>
                              <p:par>
                                <p:cTn id="206" presetID="22" presetClass="entr" presetSubtype="8" fill="hold" grpId="0" nodeType="afterEffect">
                                  <p:stCondLst>
                                    <p:cond delay="0"/>
                                  </p:stCondLst>
                                  <p:childTnLst>
                                    <p:set>
                                      <p:cBhvr>
                                        <p:cTn id="207" dur="1" fill="hold">
                                          <p:stCondLst>
                                            <p:cond delay="0"/>
                                          </p:stCondLst>
                                        </p:cTn>
                                        <p:tgtEl>
                                          <p:spTgt spid="2188"/>
                                        </p:tgtEl>
                                        <p:attrNameLst>
                                          <p:attrName>style.visibility</p:attrName>
                                        </p:attrNameLst>
                                      </p:cBhvr>
                                      <p:to>
                                        <p:strVal val="visible"/>
                                      </p:to>
                                    </p:set>
                                    <p:animEffect transition="in" filter="wipe(left)">
                                      <p:cBhvr>
                                        <p:cTn id="208" dur="2000"/>
                                        <p:tgtEl>
                                          <p:spTgt spid="2188"/>
                                        </p:tgtEl>
                                      </p:cBhvr>
                                    </p:animEffect>
                                  </p:childTnLst>
                                </p:cTn>
                              </p:par>
                            </p:childTnLst>
                          </p:cTn>
                        </p:par>
                      </p:childTnLst>
                    </p:cTn>
                  </p:par>
                  <p:par>
                    <p:cTn id="209" fill="hold" nodeType="clickPar">
                      <p:stCondLst>
                        <p:cond delay="indefinite"/>
                      </p:stCondLst>
                      <p:childTnLst>
                        <p:par>
                          <p:cTn id="210" fill="hold" nodeType="withGroup">
                            <p:stCondLst>
                              <p:cond delay="0"/>
                            </p:stCondLst>
                            <p:childTnLst>
                              <p:par>
                                <p:cTn id="211" presetID="10" presetClass="entr" presetSubtype="0" fill="hold" grpId="0" nodeType="clickEffect">
                                  <p:stCondLst>
                                    <p:cond delay="0"/>
                                  </p:stCondLst>
                                  <p:childTnLst>
                                    <p:set>
                                      <p:cBhvr>
                                        <p:cTn id="212" dur="1" fill="hold">
                                          <p:stCondLst>
                                            <p:cond delay="0"/>
                                          </p:stCondLst>
                                        </p:cTn>
                                        <p:tgtEl>
                                          <p:spTgt spid="2113"/>
                                        </p:tgtEl>
                                        <p:attrNameLst>
                                          <p:attrName>style.visibility</p:attrName>
                                        </p:attrNameLst>
                                      </p:cBhvr>
                                      <p:to>
                                        <p:strVal val="visible"/>
                                      </p:to>
                                    </p:set>
                                    <p:animEffect transition="in" filter="fade">
                                      <p:cBhvr>
                                        <p:cTn id="213" dur="1000"/>
                                        <p:tgtEl>
                                          <p:spTgt spid="2113"/>
                                        </p:tgtEl>
                                      </p:cBhvr>
                                    </p:animEffect>
                                  </p:childTnLst>
                                </p:cTn>
                              </p:par>
                              <p:par>
                                <p:cTn id="214" presetID="2" presetClass="entr" presetSubtype="8" fill="hold" nodeType="withEffect">
                                  <p:stCondLst>
                                    <p:cond delay="0"/>
                                  </p:stCondLst>
                                  <p:childTnLst>
                                    <p:set>
                                      <p:cBhvr>
                                        <p:cTn id="215" dur="1" fill="hold">
                                          <p:stCondLst>
                                            <p:cond delay="0"/>
                                          </p:stCondLst>
                                        </p:cTn>
                                        <p:tgtEl>
                                          <p:spTgt spid="2114"/>
                                        </p:tgtEl>
                                        <p:attrNameLst>
                                          <p:attrName>style.visibility</p:attrName>
                                        </p:attrNameLst>
                                      </p:cBhvr>
                                      <p:to>
                                        <p:strVal val="visible"/>
                                      </p:to>
                                    </p:set>
                                    <p:anim calcmode="lin" valueType="num">
                                      <p:cBhvr additive="base">
                                        <p:cTn id="216" dur="1000" fill="hold"/>
                                        <p:tgtEl>
                                          <p:spTgt spid="2114"/>
                                        </p:tgtEl>
                                        <p:attrNameLst>
                                          <p:attrName>ppt_x</p:attrName>
                                        </p:attrNameLst>
                                      </p:cBhvr>
                                      <p:tavLst>
                                        <p:tav tm="0">
                                          <p:val>
                                            <p:strVal val="0-#ppt_w/2"/>
                                          </p:val>
                                        </p:tav>
                                        <p:tav tm="100000">
                                          <p:val>
                                            <p:strVal val="#ppt_x"/>
                                          </p:val>
                                        </p:tav>
                                      </p:tavLst>
                                    </p:anim>
                                    <p:anim calcmode="lin" valueType="num">
                                      <p:cBhvr additive="base">
                                        <p:cTn id="217" dur="1000" fill="hold"/>
                                        <p:tgtEl>
                                          <p:spTgt spid="2114"/>
                                        </p:tgtEl>
                                        <p:attrNameLst>
                                          <p:attrName>ppt_y</p:attrName>
                                        </p:attrNameLst>
                                      </p:cBhvr>
                                      <p:tavLst>
                                        <p:tav tm="0">
                                          <p:val>
                                            <p:strVal val="#ppt_y"/>
                                          </p:val>
                                        </p:tav>
                                        <p:tav tm="100000">
                                          <p:val>
                                            <p:strVal val="#ppt_y"/>
                                          </p:val>
                                        </p:tav>
                                      </p:tavLst>
                                    </p:anim>
                                  </p:childTnLst>
                                </p:cTn>
                              </p:par>
                            </p:childTnLst>
                          </p:cTn>
                        </p:par>
                        <p:par>
                          <p:cTn id="218" fill="hold">
                            <p:stCondLst>
                              <p:cond delay="1000"/>
                            </p:stCondLst>
                            <p:childTnLst>
                              <p:par>
                                <p:cTn id="219" presetID="22" presetClass="entr" presetSubtype="1" fill="hold" grpId="0" nodeType="afterEffect">
                                  <p:stCondLst>
                                    <p:cond delay="0"/>
                                  </p:stCondLst>
                                  <p:childTnLst>
                                    <p:set>
                                      <p:cBhvr>
                                        <p:cTn id="220" dur="1" fill="hold">
                                          <p:stCondLst>
                                            <p:cond delay="0"/>
                                          </p:stCondLst>
                                        </p:cTn>
                                        <p:tgtEl>
                                          <p:spTgt spid="2115"/>
                                        </p:tgtEl>
                                        <p:attrNameLst>
                                          <p:attrName>style.visibility</p:attrName>
                                        </p:attrNameLst>
                                      </p:cBhvr>
                                      <p:to>
                                        <p:strVal val="visible"/>
                                      </p:to>
                                    </p:set>
                                    <p:animEffect transition="in" filter="wipe(up)">
                                      <p:cBhvr>
                                        <p:cTn id="221" dur="1000"/>
                                        <p:tgtEl>
                                          <p:spTgt spid="2115"/>
                                        </p:tgtEl>
                                      </p:cBhvr>
                                    </p:animEffect>
                                  </p:childTnLst>
                                </p:cTn>
                              </p:par>
                            </p:childTnLst>
                          </p:cTn>
                        </p:par>
                      </p:childTnLst>
                    </p:cTn>
                  </p:par>
                  <p:par>
                    <p:cTn id="222" fill="hold" nodeType="clickPar">
                      <p:stCondLst>
                        <p:cond delay="indefinite"/>
                      </p:stCondLst>
                      <p:childTnLst>
                        <p:par>
                          <p:cTn id="223" fill="hold" nodeType="withGroup">
                            <p:stCondLst>
                              <p:cond delay="0"/>
                            </p:stCondLst>
                            <p:childTnLst>
                              <p:par>
                                <p:cTn id="224" presetID="10" presetClass="entr" presetSubtype="0" fill="hold" grpId="0" nodeType="clickEffect">
                                  <p:stCondLst>
                                    <p:cond delay="0"/>
                                  </p:stCondLst>
                                  <p:childTnLst>
                                    <p:set>
                                      <p:cBhvr>
                                        <p:cTn id="225" dur="1" fill="hold">
                                          <p:stCondLst>
                                            <p:cond delay="0"/>
                                          </p:stCondLst>
                                        </p:cTn>
                                        <p:tgtEl>
                                          <p:spTgt spid="2117"/>
                                        </p:tgtEl>
                                        <p:attrNameLst>
                                          <p:attrName>style.visibility</p:attrName>
                                        </p:attrNameLst>
                                      </p:cBhvr>
                                      <p:to>
                                        <p:strVal val="visible"/>
                                      </p:to>
                                    </p:set>
                                    <p:animEffect transition="in" filter="fade">
                                      <p:cBhvr>
                                        <p:cTn id="226" dur="1000"/>
                                        <p:tgtEl>
                                          <p:spTgt spid="2117"/>
                                        </p:tgtEl>
                                      </p:cBhvr>
                                    </p:animEffect>
                                  </p:childTnLst>
                                </p:cTn>
                              </p:par>
                              <p:par>
                                <p:cTn id="227" presetID="2" presetClass="entr" presetSubtype="8" fill="hold" nodeType="withEffect">
                                  <p:stCondLst>
                                    <p:cond delay="0"/>
                                  </p:stCondLst>
                                  <p:childTnLst>
                                    <p:set>
                                      <p:cBhvr>
                                        <p:cTn id="228" dur="1" fill="hold">
                                          <p:stCondLst>
                                            <p:cond delay="0"/>
                                          </p:stCondLst>
                                        </p:cTn>
                                        <p:tgtEl>
                                          <p:spTgt spid="2118"/>
                                        </p:tgtEl>
                                        <p:attrNameLst>
                                          <p:attrName>style.visibility</p:attrName>
                                        </p:attrNameLst>
                                      </p:cBhvr>
                                      <p:to>
                                        <p:strVal val="visible"/>
                                      </p:to>
                                    </p:set>
                                    <p:anim calcmode="lin" valueType="num">
                                      <p:cBhvr additive="base">
                                        <p:cTn id="229" dur="1000" fill="hold"/>
                                        <p:tgtEl>
                                          <p:spTgt spid="2118"/>
                                        </p:tgtEl>
                                        <p:attrNameLst>
                                          <p:attrName>ppt_x</p:attrName>
                                        </p:attrNameLst>
                                      </p:cBhvr>
                                      <p:tavLst>
                                        <p:tav tm="0">
                                          <p:val>
                                            <p:strVal val="0-#ppt_w/2"/>
                                          </p:val>
                                        </p:tav>
                                        <p:tav tm="100000">
                                          <p:val>
                                            <p:strVal val="#ppt_x"/>
                                          </p:val>
                                        </p:tav>
                                      </p:tavLst>
                                    </p:anim>
                                    <p:anim calcmode="lin" valueType="num">
                                      <p:cBhvr additive="base">
                                        <p:cTn id="230" dur="1000" fill="hold"/>
                                        <p:tgtEl>
                                          <p:spTgt spid="2118"/>
                                        </p:tgtEl>
                                        <p:attrNameLst>
                                          <p:attrName>ppt_y</p:attrName>
                                        </p:attrNameLst>
                                      </p:cBhvr>
                                      <p:tavLst>
                                        <p:tav tm="0">
                                          <p:val>
                                            <p:strVal val="#ppt_y"/>
                                          </p:val>
                                        </p:tav>
                                        <p:tav tm="100000">
                                          <p:val>
                                            <p:strVal val="#ppt_y"/>
                                          </p:val>
                                        </p:tav>
                                      </p:tavLst>
                                    </p:anim>
                                  </p:childTnLst>
                                </p:cTn>
                              </p:par>
                            </p:childTnLst>
                          </p:cTn>
                        </p:par>
                        <p:par>
                          <p:cTn id="231" fill="hold">
                            <p:stCondLst>
                              <p:cond delay="1000"/>
                            </p:stCondLst>
                            <p:childTnLst>
                              <p:par>
                                <p:cTn id="232" presetID="22" presetClass="entr" presetSubtype="1" fill="hold" grpId="0" nodeType="afterEffect">
                                  <p:stCondLst>
                                    <p:cond delay="0"/>
                                  </p:stCondLst>
                                  <p:childTnLst>
                                    <p:set>
                                      <p:cBhvr>
                                        <p:cTn id="233" dur="1" fill="hold">
                                          <p:stCondLst>
                                            <p:cond delay="0"/>
                                          </p:stCondLst>
                                        </p:cTn>
                                        <p:tgtEl>
                                          <p:spTgt spid="2119"/>
                                        </p:tgtEl>
                                        <p:attrNameLst>
                                          <p:attrName>style.visibility</p:attrName>
                                        </p:attrNameLst>
                                      </p:cBhvr>
                                      <p:to>
                                        <p:strVal val="visible"/>
                                      </p:to>
                                    </p:set>
                                    <p:animEffect transition="in" filter="wipe(up)">
                                      <p:cBhvr>
                                        <p:cTn id="234" dur="1000"/>
                                        <p:tgtEl>
                                          <p:spTgt spid="2119"/>
                                        </p:tgtEl>
                                      </p:cBhvr>
                                    </p:animEffect>
                                  </p:childTnLst>
                                </p:cTn>
                              </p:par>
                            </p:childTnLst>
                          </p:cTn>
                        </p:par>
                      </p:childTnLst>
                    </p:cTn>
                  </p:par>
                  <p:par>
                    <p:cTn id="235" fill="hold" nodeType="clickPar">
                      <p:stCondLst>
                        <p:cond delay="indefinite"/>
                      </p:stCondLst>
                      <p:childTnLst>
                        <p:par>
                          <p:cTn id="236" fill="hold" nodeType="withGroup">
                            <p:stCondLst>
                              <p:cond delay="0"/>
                            </p:stCondLst>
                            <p:childTnLst>
                              <p:par>
                                <p:cTn id="237" presetID="10" presetClass="entr" presetSubtype="0" fill="hold" grpId="0" nodeType="clickEffect">
                                  <p:stCondLst>
                                    <p:cond delay="0"/>
                                  </p:stCondLst>
                                  <p:childTnLst>
                                    <p:set>
                                      <p:cBhvr>
                                        <p:cTn id="238" dur="1" fill="hold">
                                          <p:stCondLst>
                                            <p:cond delay="0"/>
                                          </p:stCondLst>
                                        </p:cTn>
                                        <p:tgtEl>
                                          <p:spTgt spid="2120"/>
                                        </p:tgtEl>
                                        <p:attrNameLst>
                                          <p:attrName>style.visibility</p:attrName>
                                        </p:attrNameLst>
                                      </p:cBhvr>
                                      <p:to>
                                        <p:strVal val="visible"/>
                                      </p:to>
                                    </p:set>
                                    <p:animEffect transition="in" filter="fade">
                                      <p:cBhvr>
                                        <p:cTn id="239" dur="1000"/>
                                        <p:tgtEl>
                                          <p:spTgt spid="2120"/>
                                        </p:tgtEl>
                                      </p:cBhvr>
                                    </p:animEffect>
                                  </p:childTnLst>
                                </p:cTn>
                              </p:par>
                              <p:par>
                                <p:cTn id="240" presetID="2" presetClass="entr" presetSubtype="8" fill="hold" nodeType="withEffect">
                                  <p:stCondLst>
                                    <p:cond delay="0"/>
                                  </p:stCondLst>
                                  <p:childTnLst>
                                    <p:set>
                                      <p:cBhvr>
                                        <p:cTn id="241" dur="1" fill="hold">
                                          <p:stCondLst>
                                            <p:cond delay="0"/>
                                          </p:stCondLst>
                                        </p:cTn>
                                        <p:tgtEl>
                                          <p:spTgt spid="2121"/>
                                        </p:tgtEl>
                                        <p:attrNameLst>
                                          <p:attrName>style.visibility</p:attrName>
                                        </p:attrNameLst>
                                      </p:cBhvr>
                                      <p:to>
                                        <p:strVal val="visible"/>
                                      </p:to>
                                    </p:set>
                                    <p:anim calcmode="lin" valueType="num">
                                      <p:cBhvr additive="base">
                                        <p:cTn id="242" dur="1000" fill="hold"/>
                                        <p:tgtEl>
                                          <p:spTgt spid="2121"/>
                                        </p:tgtEl>
                                        <p:attrNameLst>
                                          <p:attrName>ppt_x</p:attrName>
                                        </p:attrNameLst>
                                      </p:cBhvr>
                                      <p:tavLst>
                                        <p:tav tm="0">
                                          <p:val>
                                            <p:strVal val="0-#ppt_w/2"/>
                                          </p:val>
                                        </p:tav>
                                        <p:tav tm="100000">
                                          <p:val>
                                            <p:strVal val="#ppt_x"/>
                                          </p:val>
                                        </p:tav>
                                      </p:tavLst>
                                    </p:anim>
                                    <p:anim calcmode="lin" valueType="num">
                                      <p:cBhvr additive="base">
                                        <p:cTn id="243" dur="1000" fill="hold"/>
                                        <p:tgtEl>
                                          <p:spTgt spid="2121"/>
                                        </p:tgtEl>
                                        <p:attrNameLst>
                                          <p:attrName>ppt_y</p:attrName>
                                        </p:attrNameLst>
                                      </p:cBhvr>
                                      <p:tavLst>
                                        <p:tav tm="0">
                                          <p:val>
                                            <p:strVal val="#ppt_y"/>
                                          </p:val>
                                        </p:tav>
                                        <p:tav tm="100000">
                                          <p:val>
                                            <p:strVal val="#ppt_y"/>
                                          </p:val>
                                        </p:tav>
                                      </p:tavLst>
                                    </p:anim>
                                  </p:childTnLst>
                                </p:cTn>
                              </p:par>
                            </p:childTnLst>
                          </p:cTn>
                        </p:par>
                        <p:par>
                          <p:cTn id="244" fill="hold" nodeType="afterGroup">
                            <p:stCondLst>
                              <p:cond delay="1000"/>
                            </p:stCondLst>
                            <p:childTnLst>
                              <p:par>
                                <p:cTn id="245" presetID="22" presetClass="entr" presetSubtype="1" fill="hold" grpId="0" nodeType="afterEffect">
                                  <p:stCondLst>
                                    <p:cond delay="0"/>
                                  </p:stCondLst>
                                  <p:childTnLst>
                                    <p:set>
                                      <p:cBhvr>
                                        <p:cTn id="246" dur="1" fill="hold">
                                          <p:stCondLst>
                                            <p:cond delay="0"/>
                                          </p:stCondLst>
                                        </p:cTn>
                                        <p:tgtEl>
                                          <p:spTgt spid="2122"/>
                                        </p:tgtEl>
                                        <p:attrNameLst>
                                          <p:attrName>style.visibility</p:attrName>
                                        </p:attrNameLst>
                                      </p:cBhvr>
                                      <p:to>
                                        <p:strVal val="visible"/>
                                      </p:to>
                                    </p:set>
                                    <p:animEffect transition="in" filter="wipe(up)">
                                      <p:cBhvr>
                                        <p:cTn id="247" dur="1000"/>
                                        <p:tgtEl>
                                          <p:spTgt spid="2122"/>
                                        </p:tgtEl>
                                      </p:cBhvr>
                                    </p:animEffect>
                                  </p:childTnLst>
                                </p:cTn>
                              </p:par>
                            </p:childTnLst>
                          </p:cTn>
                        </p:par>
                      </p:childTnLst>
                    </p:cTn>
                  </p:par>
                  <p:par>
                    <p:cTn id="248" fill="hold" nodeType="clickPar">
                      <p:stCondLst>
                        <p:cond delay="indefinite"/>
                      </p:stCondLst>
                      <p:childTnLst>
                        <p:par>
                          <p:cTn id="249" fill="hold" nodeType="withGroup">
                            <p:stCondLst>
                              <p:cond delay="0"/>
                            </p:stCondLst>
                            <p:childTnLst>
                              <p:par>
                                <p:cTn id="250" presetID="10" presetClass="entr" presetSubtype="0" fill="hold" grpId="0" nodeType="clickEffect">
                                  <p:stCondLst>
                                    <p:cond delay="0"/>
                                  </p:stCondLst>
                                  <p:childTnLst>
                                    <p:set>
                                      <p:cBhvr>
                                        <p:cTn id="251" dur="1" fill="hold">
                                          <p:stCondLst>
                                            <p:cond delay="0"/>
                                          </p:stCondLst>
                                        </p:cTn>
                                        <p:tgtEl>
                                          <p:spTgt spid="2123"/>
                                        </p:tgtEl>
                                        <p:attrNameLst>
                                          <p:attrName>style.visibility</p:attrName>
                                        </p:attrNameLst>
                                      </p:cBhvr>
                                      <p:to>
                                        <p:strVal val="visible"/>
                                      </p:to>
                                    </p:set>
                                    <p:animEffect transition="in" filter="fade">
                                      <p:cBhvr>
                                        <p:cTn id="252" dur="1000"/>
                                        <p:tgtEl>
                                          <p:spTgt spid="2123"/>
                                        </p:tgtEl>
                                      </p:cBhvr>
                                    </p:animEffect>
                                  </p:childTnLst>
                                </p:cTn>
                              </p:par>
                              <p:par>
                                <p:cTn id="253" presetID="2" presetClass="entr" presetSubtype="8" fill="hold" nodeType="withEffect">
                                  <p:stCondLst>
                                    <p:cond delay="0"/>
                                  </p:stCondLst>
                                  <p:childTnLst>
                                    <p:set>
                                      <p:cBhvr>
                                        <p:cTn id="254" dur="1" fill="hold">
                                          <p:stCondLst>
                                            <p:cond delay="0"/>
                                          </p:stCondLst>
                                        </p:cTn>
                                        <p:tgtEl>
                                          <p:spTgt spid="2124"/>
                                        </p:tgtEl>
                                        <p:attrNameLst>
                                          <p:attrName>style.visibility</p:attrName>
                                        </p:attrNameLst>
                                      </p:cBhvr>
                                      <p:to>
                                        <p:strVal val="visible"/>
                                      </p:to>
                                    </p:set>
                                    <p:anim calcmode="lin" valueType="num">
                                      <p:cBhvr additive="base">
                                        <p:cTn id="255" dur="1000" fill="hold"/>
                                        <p:tgtEl>
                                          <p:spTgt spid="2124"/>
                                        </p:tgtEl>
                                        <p:attrNameLst>
                                          <p:attrName>ppt_x</p:attrName>
                                        </p:attrNameLst>
                                      </p:cBhvr>
                                      <p:tavLst>
                                        <p:tav tm="0">
                                          <p:val>
                                            <p:strVal val="0-#ppt_w/2"/>
                                          </p:val>
                                        </p:tav>
                                        <p:tav tm="100000">
                                          <p:val>
                                            <p:strVal val="#ppt_x"/>
                                          </p:val>
                                        </p:tav>
                                      </p:tavLst>
                                    </p:anim>
                                    <p:anim calcmode="lin" valueType="num">
                                      <p:cBhvr additive="base">
                                        <p:cTn id="256" dur="1000" fill="hold"/>
                                        <p:tgtEl>
                                          <p:spTgt spid="2124"/>
                                        </p:tgtEl>
                                        <p:attrNameLst>
                                          <p:attrName>ppt_y</p:attrName>
                                        </p:attrNameLst>
                                      </p:cBhvr>
                                      <p:tavLst>
                                        <p:tav tm="0">
                                          <p:val>
                                            <p:strVal val="#ppt_y"/>
                                          </p:val>
                                        </p:tav>
                                        <p:tav tm="100000">
                                          <p:val>
                                            <p:strVal val="#ppt_y"/>
                                          </p:val>
                                        </p:tav>
                                      </p:tavLst>
                                    </p:anim>
                                  </p:childTnLst>
                                </p:cTn>
                              </p:par>
                            </p:childTnLst>
                          </p:cTn>
                        </p:par>
                        <p:par>
                          <p:cTn id="257" fill="hold">
                            <p:stCondLst>
                              <p:cond delay="1000"/>
                            </p:stCondLst>
                            <p:childTnLst>
                              <p:par>
                                <p:cTn id="258" presetID="22" presetClass="entr" presetSubtype="1" fill="hold" grpId="0" nodeType="afterEffect">
                                  <p:stCondLst>
                                    <p:cond delay="0"/>
                                  </p:stCondLst>
                                  <p:childTnLst>
                                    <p:set>
                                      <p:cBhvr>
                                        <p:cTn id="259" dur="1" fill="hold">
                                          <p:stCondLst>
                                            <p:cond delay="0"/>
                                          </p:stCondLst>
                                        </p:cTn>
                                        <p:tgtEl>
                                          <p:spTgt spid="2125"/>
                                        </p:tgtEl>
                                        <p:attrNameLst>
                                          <p:attrName>style.visibility</p:attrName>
                                        </p:attrNameLst>
                                      </p:cBhvr>
                                      <p:to>
                                        <p:strVal val="visible"/>
                                      </p:to>
                                    </p:set>
                                    <p:animEffect transition="in" filter="wipe(up)">
                                      <p:cBhvr>
                                        <p:cTn id="260" dur="1000"/>
                                        <p:tgtEl>
                                          <p:spTgt spid="2125"/>
                                        </p:tgtEl>
                                      </p:cBhvr>
                                    </p:animEffect>
                                  </p:childTnLst>
                                </p:cTn>
                              </p:par>
                            </p:childTnLst>
                          </p:cTn>
                        </p:par>
                        <p:par>
                          <p:cTn id="261" fill="hold" nodeType="afterGroup">
                            <p:stCondLst>
                              <p:cond delay="2000"/>
                            </p:stCondLst>
                            <p:childTnLst>
                              <p:par>
                                <p:cTn id="262" presetID="22" presetClass="entr" presetSubtype="1" fill="hold" grpId="0" nodeType="afterEffect">
                                  <p:stCondLst>
                                    <p:cond delay="0"/>
                                  </p:stCondLst>
                                  <p:childTnLst>
                                    <p:set>
                                      <p:cBhvr>
                                        <p:cTn id="263" dur="1" fill="hold">
                                          <p:stCondLst>
                                            <p:cond delay="0"/>
                                          </p:stCondLst>
                                        </p:cTn>
                                        <p:tgtEl>
                                          <p:spTgt spid="2126"/>
                                        </p:tgtEl>
                                        <p:attrNameLst>
                                          <p:attrName>style.visibility</p:attrName>
                                        </p:attrNameLst>
                                      </p:cBhvr>
                                      <p:to>
                                        <p:strVal val="visible"/>
                                      </p:to>
                                    </p:set>
                                    <p:animEffect transition="in" filter="wipe(up)">
                                      <p:cBhvr>
                                        <p:cTn id="264" dur="1000"/>
                                        <p:tgtEl>
                                          <p:spTgt spid="2126"/>
                                        </p:tgtEl>
                                      </p:cBhvr>
                                    </p:animEffect>
                                  </p:childTnLst>
                                </p:cTn>
                              </p:par>
                            </p:childTnLst>
                          </p:cTn>
                        </p:par>
                      </p:childTnLst>
                    </p:cTn>
                  </p:par>
                  <p:par>
                    <p:cTn id="265" fill="hold" nodeType="clickPar">
                      <p:stCondLst>
                        <p:cond delay="indefinite"/>
                      </p:stCondLst>
                      <p:childTnLst>
                        <p:par>
                          <p:cTn id="266" fill="hold" nodeType="withGroup">
                            <p:stCondLst>
                              <p:cond delay="0"/>
                            </p:stCondLst>
                            <p:childTnLst>
                              <p:par>
                                <p:cTn id="267" presetID="10" presetClass="entr" presetSubtype="0" fill="hold" grpId="0" nodeType="clickEffect">
                                  <p:stCondLst>
                                    <p:cond delay="0"/>
                                  </p:stCondLst>
                                  <p:childTnLst>
                                    <p:set>
                                      <p:cBhvr>
                                        <p:cTn id="268" dur="1" fill="hold">
                                          <p:stCondLst>
                                            <p:cond delay="0"/>
                                          </p:stCondLst>
                                        </p:cTn>
                                        <p:tgtEl>
                                          <p:spTgt spid="2127"/>
                                        </p:tgtEl>
                                        <p:attrNameLst>
                                          <p:attrName>style.visibility</p:attrName>
                                        </p:attrNameLst>
                                      </p:cBhvr>
                                      <p:to>
                                        <p:strVal val="visible"/>
                                      </p:to>
                                    </p:set>
                                    <p:animEffect transition="in" filter="fade">
                                      <p:cBhvr>
                                        <p:cTn id="269" dur="1000"/>
                                        <p:tgtEl>
                                          <p:spTgt spid="2127"/>
                                        </p:tgtEl>
                                      </p:cBhvr>
                                    </p:animEffect>
                                  </p:childTnLst>
                                </p:cTn>
                              </p:par>
                              <p:par>
                                <p:cTn id="270" presetID="2" presetClass="entr" presetSubtype="8" fill="hold" nodeType="withEffect">
                                  <p:stCondLst>
                                    <p:cond delay="0"/>
                                  </p:stCondLst>
                                  <p:childTnLst>
                                    <p:set>
                                      <p:cBhvr>
                                        <p:cTn id="271" dur="1" fill="hold">
                                          <p:stCondLst>
                                            <p:cond delay="0"/>
                                          </p:stCondLst>
                                        </p:cTn>
                                        <p:tgtEl>
                                          <p:spTgt spid="2128"/>
                                        </p:tgtEl>
                                        <p:attrNameLst>
                                          <p:attrName>style.visibility</p:attrName>
                                        </p:attrNameLst>
                                      </p:cBhvr>
                                      <p:to>
                                        <p:strVal val="visible"/>
                                      </p:to>
                                    </p:set>
                                    <p:anim calcmode="lin" valueType="num">
                                      <p:cBhvr additive="base">
                                        <p:cTn id="272" dur="1000" fill="hold"/>
                                        <p:tgtEl>
                                          <p:spTgt spid="2128"/>
                                        </p:tgtEl>
                                        <p:attrNameLst>
                                          <p:attrName>ppt_x</p:attrName>
                                        </p:attrNameLst>
                                      </p:cBhvr>
                                      <p:tavLst>
                                        <p:tav tm="0">
                                          <p:val>
                                            <p:strVal val="0-#ppt_w/2"/>
                                          </p:val>
                                        </p:tav>
                                        <p:tav tm="100000">
                                          <p:val>
                                            <p:strVal val="#ppt_x"/>
                                          </p:val>
                                        </p:tav>
                                      </p:tavLst>
                                    </p:anim>
                                    <p:anim calcmode="lin" valueType="num">
                                      <p:cBhvr additive="base">
                                        <p:cTn id="273" dur="1000" fill="hold"/>
                                        <p:tgtEl>
                                          <p:spTgt spid="2128"/>
                                        </p:tgtEl>
                                        <p:attrNameLst>
                                          <p:attrName>ppt_y</p:attrName>
                                        </p:attrNameLst>
                                      </p:cBhvr>
                                      <p:tavLst>
                                        <p:tav tm="0">
                                          <p:val>
                                            <p:strVal val="#ppt_y"/>
                                          </p:val>
                                        </p:tav>
                                        <p:tav tm="100000">
                                          <p:val>
                                            <p:strVal val="#ppt_y"/>
                                          </p:val>
                                        </p:tav>
                                      </p:tavLst>
                                    </p:anim>
                                  </p:childTnLst>
                                </p:cTn>
                              </p:par>
                            </p:childTnLst>
                          </p:cTn>
                        </p:par>
                        <p:par>
                          <p:cTn id="274" fill="hold">
                            <p:stCondLst>
                              <p:cond delay="1000"/>
                            </p:stCondLst>
                            <p:childTnLst>
                              <p:par>
                                <p:cTn id="275" presetID="22" presetClass="entr" presetSubtype="1" fill="hold" grpId="0" nodeType="afterEffect">
                                  <p:stCondLst>
                                    <p:cond delay="0"/>
                                  </p:stCondLst>
                                  <p:childTnLst>
                                    <p:set>
                                      <p:cBhvr>
                                        <p:cTn id="276" dur="1" fill="hold">
                                          <p:stCondLst>
                                            <p:cond delay="0"/>
                                          </p:stCondLst>
                                        </p:cTn>
                                        <p:tgtEl>
                                          <p:spTgt spid="2129"/>
                                        </p:tgtEl>
                                        <p:attrNameLst>
                                          <p:attrName>style.visibility</p:attrName>
                                        </p:attrNameLst>
                                      </p:cBhvr>
                                      <p:to>
                                        <p:strVal val="visible"/>
                                      </p:to>
                                    </p:set>
                                    <p:animEffect transition="in" filter="wipe(up)">
                                      <p:cBhvr>
                                        <p:cTn id="277" dur="1000"/>
                                        <p:tgtEl>
                                          <p:spTgt spid="2129"/>
                                        </p:tgtEl>
                                      </p:cBhvr>
                                    </p:animEffect>
                                  </p:childTnLst>
                                </p:cTn>
                              </p:par>
                            </p:childTnLst>
                          </p:cTn>
                        </p:par>
                        <p:par>
                          <p:cTn id="278" fill="hold" nodeType="afterGroup">
                            <p:stCondLst>
                              <p:cond delay="2000"/>
                            </p:stCondLst>
                            <p:childTnLst>
                              <p:par>
                                <p:cTn id="279" presetID="22" presetClass="entr" presetSubtype="1" fill="hold" grpId="0" nodeType="afterEffect">
                                  <p:stCondLst>
                                    <p:cond delay="0"/>
                                  </p:stCondLst>
                                  <p:childTnLst>
                                    <p:set>
                                      <p:cBhvr>
                                        <p:cTn id="280" dur="1" fill="hold">
                                          <p:stCondLst>
                                            <p:cond delay="0"/>
                                          </p:stCondLst>
                                        </p:cTn>
                                        <p:tgtEl>
                                          <p:spTgt spid="2130"/>
                                        </p:tgtEl>
                                        <p:attrNameLst>
                                          <p:attrName>style.visibility</p:attrName>
                                        </p:attrNameLst>
                                      </p:cBhvr>
                                      <p:to>
                                        <p:strVal val="visible"/>
                                      </p:to>
                                    </p:set>
                                    <p:animEffect transition="in" filter="wipe(up)">
                                      <p:cBhvr>
                                        <p:cTn id="281" dur="1000"/>
                                        <p:tgtEl>
                                          <p:spTgt spid="2130"/>
                                        </p:tgtEl>
                                      </p:cBhvr>
                                    </p:animEffect>
                                  </p:childTnLst>
                                </p:cTn>
                              </p:par>
                            </p:childTnLst>
                          </p:cTn>
                        </p:par>
                      </p:childTnLst>
                    </p:cTn>
                  </p:par>
                  <p:par>
                    <p:cTn id="282" fill="hold" nodeType="clickPar">
                      <p:stCondLst>
                        <p:cond delay="indefinite"/>
                      </p:stCondLst>
                      <p:childTnLst>
                        <p:par>
                          <p:cTn id="283" fill="hold" nodeType="withGroup">
                            <p:stCondLst>
                              <p:cond delay="0"/>
                            </p:stCondLst>
                            <p:childTnLst>
                              <p:par>
                                <p:cTn id="284" presetID="10" presetClass="entr" presetSubtype="0" fill="hold" grpId="0" nodeType="clickEffect">
                                  <p:stCondLst>
                                    <p:cond delay="0"/>
                                  </p:stCondLst>
                                  <p:childTnLst>
                                    <p:set>
                                      <p:cBhvr>
                                        <p:cTn id="285" dur="1" fill="hold">
                                          <p:stCondLst>
                                            <p:cond delay="0"/>
                                          </p:stCondLst>
                                        </p:cTn>
                                        <p:tgtEl>
                                          <p:spTgt spid="2131"/>
                                        </p:tgtEl>
                                        <p:attrNameLst>
                                          <p:attrName>style.visibility</p:attrName>
                                        </p:attrNameLst>
                                      </p:cBhvr>
                                      <p:to>
                                        <p:strVal val="visible"/>
                                      </p:to>
                                    </p:set>
                                    <p:animEffect transition="in" filter="fade">
                                      <p:cBhvr>
                                        <p:cTn id="286" dur="1000"/>
                                        <p:tgtEl>
                                          <p:spTgt spid="2131"/>
                                        </p:tgtEl>
                                      </p:cBhvr>
                                    </p:animEffect>
                                  </p:childTnLst>
                                </p:cTn>
                              </p:par>
                              <p:par>
                                <p:cTn id="287" presetID="2" presetClass="entr" presetSubtype="8" fill="hold" nodeType="withEffect">
                                  <p:stCondLst>
                                    <p:cond delay="0"/>
                                  </p:stCondLst>
                                  <p:childTnLst>
                                    <p:set>
                                      <p:cBhvr>
                                        <p:cTn id="288" dur="1" fill="hold">
                                          <p:stCondLst>
                                            <p:cond delay="0"/>
                                          </p:stCondLst>
                                        </p:cTn>
                                        <p:tgtEl>
                                          <p:spTgt spid="2132"/>
                                        </p:tgtEl>
                                        <p:attrNameLst>
                                          <p:attrName>style.visibility</p:attrName>
                                        </p:attrNameLst>
                                      </p:cBhvr>
                                      <p:to>
                                        <p:strVal val="visible"/>
                                      </p:to>
                                    </p:set>
                                    <p:anim calcmode="lin" valueType="num">
                                      <p:cBhvr additive="base">
                                        <p:cTn id="289" dur="1000" fill="hold"/>
                                        <p:tgtEl>
                                          <p:spTgt spid="2132"/>
                                        </p:tgtEl>
                                        <p:attrNameLst>
                                          <p:attrName>ppt_x</p:attrName>
                                        </p:attrNameLst>
                                      </p:cBhvr>
                                      <p:tavLst>
                                        <p:tav tm="0">
                                          <p:val>
                                            <p:strVal val="0-#ppt_w/2"/>
                                          </p:val>
                                        </p:tav>
                                        <p:tav tm="100000">
                                          <p:val>
                                            <p:strVal val="#ppt_x"/>
                                          </p:val>
                                        </p:tav>
                                      </p:tavLst>
                                    </p:anim>
                                    <p:anim calcmode="lin" valueType="num">
                                      <p:cBhvr additive="base">
                                        <p:cTn id="290" dur="1000" fill="hold"/>
                                        <p:tgtEl>
                                          <p:spTgt spid="2132"/>
                                        </p:tgtEl>
                                        <p:attrNameLst>
                                          <p:attrName>ppt_y</p:attrName>
                                        </p:attrNameLst>
                                      </p:cBhvr>
                                      <p:tavLst>
                                        <p:tav tm="0">
                                          <p:val>
                                            <p:strVal val="#ppt_y"/>
                                          </p:val>
                                        </p:tav>
                                        <p:tav tm="100000">
                                          <p:val>
                                            <p:strVal val="#ppt_y"/>
                                          </p:val>
                                        </p:tav>
                                      </p:tavLst>
                                    </p:anim>
                                  </p:childTnLst>
                                </p:cTn>
                              </p:par>
                            </p:childTnLst>
                          </p:cTn>
                        </p:par>
                        <p:par>
                          <p:cTn id="291" fill="hold" nodeType="afterGroup">
                            <p:stCondLst>
                              <p:cond delay="1000"/>
                            </p:stCondLst>
                            <p:childTnLst>
                              <p:par>
                                <p:cTn id="292" presetID="22" presetClass="entr" presetSubtype="1" fill="hold" grpId="0" nodeType="afterEffect">
                                  <p:stCondLst>
                                    <p:cond delay="0"/>
                                  </p:stCondLst>
                                  <p:childTnLst>
                                    <p:set>
                                      <p:cBhvr>
                                        <p:cTn id="293" dur="1" fill="hold">
                                          <p:stCondLst>
                                            <p:cond delay="0"/>
                                          </p:stCondLst>
                                        </p:cTn>
                                        <p:tgtEl>
                                          <p:spTgt spid="2133"/>
                                        </p:tgtEl>
                                        <p:attrNameLst>
                                          <p:attrName>style.visibility</p:attrName>
                                        </p:attrNameLst>
                                      </p:cBhvr>
                                      <p:to>
                                        <p:strVal val="visible"/>
                                      </p:to>
                                    </p:set>
                                    <p:animEffect transition="in" filter="wipe(up)">
                                      <p:cBhvr>
                                        <p:cTn id="294" dur="1000"/>
                                        <p:tgtEl>
                                          <p:spTgt spid="2133"/>
                                        </p:tgtEl>
                                      </p:cBhvr>
                                    </p:animEffect>
                                  </p:childTnLst>
                                </p:cTn>
                              </p:par>
                            </p:childTnLst>
                          </p:cTn>
                        </p:par>
                        <p:par>
                          <p:cTn id="295" fill="hold" nodeType="afterGroup">
                            <p:stCondLst>
                              <p:cond delay="2000"/>
                            </p:stCondLst>
                            <p:childTnLst>
                              <p:par>
                                <p:cTn id="296" presetID="22" presetClass="entr" presetSubtype="1" fill="hold" grpId="0" nodeType="afterEffect">
                                  <p:stCondLst>
                                    <p:cond delay="0"/>
                                  </p:stCondLst>
                                  <p:childTnLst>
                                    <p:set>
                                      <p:cBhvr>
                                        <p:cTn id="297" dur="1" fill="hold">
                                          <p:stCondLst>
                                            <p:cond delay="0"/>
                                          </p:stCondLst>
                                        </p:cTn>
                                        <p:tgtEl>
                                          <p:spTgt spid="2134"/>
                                        </p:tgtEl>
                                        <p:attrNameLst>
                                          <p:attrName>style.visibility</p:attrName>
                                        </p:attrNameLst>
                                      </p:cBhvr>
                                      <p:to>
                                        <p:strVal val="visible"/>
                                      </p:to>
                                    </p:set>
                                    <p:animEffect transition="in" filter="wipe(up)">
                                      <p:cBhvr>
                                        <p:cTn id="298" dur="1000"/>
                                        <p:tgtEl>
                                          <p:spTgt spid="2134"/>
                                        </p:tgtEl>
                                      </p:cBhvr>
                                    </p:animEffect>
                                  </p:childTnLst>
                                </p:cTn>
                              </p:par>
                            </p:childTnLst>
                          </p:cTn>
                        </p:par>
                      </p:childTnLst>
                    </p:cTn>
                  </p:par>
                  <p:par>
                    <p:cTn id="299" fill="hold" nodeType="clickPar">
                      <p:stCondLst>
                        <p:cond delay="indefinite"/>
                      </p:stCondLst>
                      <p:childTnLst>
                        <p:par>
                          <p:cTn id="300" fill="hold" nodeType="withGroup">
                            <p:stCondLst>
                              <p:cond delay="0"/>
                            </p:stCondLst>
                            <p:childTnLst>
                              <p:par>
                                <p:cTn id="301" presetID="10" presetClass="entr" presetSubtype="0" fill="hold" grpId="0" nodeType="clickEffect">
                                  <p:stCondLst>
                                    <p:cond delay="0"/>
                                  </p:stCondLst>
                                  <p:childTnLst>
                                    <p:set>
                                      <p:cBhvr>
                                        <p:cTn id="302" dur="1" fill="hold">
                                          <p:stCondLst>
                                            <p:cond delay="0"/>
                                          </p:stCondLst>
                                        </p:cTn>
                                        <p:tgtEl>
                                          <p:spTgt spid="2135"/>
                                        </p:tgtEl>
                                        <p:attrNameLst>
                                          <p:attrName>style.visibility</p:attrName>
                                        </p:attrNameLst>
                                      </p:cBhvr>
                                      <p:to>
                                        <p:strVal val="visible"/>
                                      </p:to>
                                    </p:set>
                                    <p:animEffect transition="in" filter="fade">
                                      <p:cBhvr>
                                        <p:cTn id="303" dur="1000"/>
                                        <p:tgtEl>
                                          <p:spTgt spid="2135"/>
                                        </p:tgtEl>
                                      </p:cBhvr>
                                    </p:animEffect>
                                  </p:childTnLst>
                                </p:cTn>
                              </p:par>
                              <p:par>
                                <p:cTn id="304" presetID="2" presetClass="entr" presetSubtype="8" fill="hold" nodeType="withEffect">
                                  <p:stCondLst>
                                    <p:cond delay="0"/>
                                  </p:stCondLst>
                                  <p:childTnLst>
                                    <p:set>
                                      <p:cBhvr>
                                        <p:cTn id="305" dur="1" fill="hold">
                                          <p:stCondLst>
                                            <p:cond delay="0"/>
                                          </p:stCondLst>
                                        </p:cTn>
                                        <p:tgtEl>
                                          <p:spTgt spid="2136"/>
                                        </p:tgtEl>
                                        <p:attrNameLst>
                                          <p:attrName>style.visibility</p:attrName>
                                        </p:attrNameLst>
                                      </p:cBhvr>
                                      <p:to>
                                        <p:strVal val="visible"/>
                                      </p:to>
                                    </p:set>
                                    <p:anim calcmode="lin" valueType="num">
                                      <p:cBhvr additive="base">
                                        <p:cTn id="306" dur="1000" fill="hold"/>
                                        <p:tgtEl>
                                          <p:spTgt spid="2136"/>
                                        </p:tgtEl>
                                        <p:attrNameLst>
                                          <p:attrName>ppt_x</p:attrName>
                                        </p:attrNameLst>
                                      </p:cBhvr>
                                      <p:tavLst>
                                        <p:tav tm="0">
                                          <p:val>
                                            <p:strVal val="0-#ppt_w/2"/>
                                          </p:val>
                                        </p:tav>
                                        <p:tav tm="100000">
                                          <p:val>
                                            <p:strVal val="#ppt_x"/>
                                          </p:val>
                                        </p:tav>
                                      </p:tavLst>
                                    </p:anim>
                                    <p:anim calcmode="lin" valueType="num">
                                      <p:cBhvr additive="base">
                                        <p:cTn id="307" dur="1000" fill="hold"/>
                                        <p:tgtEl>
                                          <p:spTgt spid="2136"/>
                                        </p:tgtEl>
                                        <p:attrNameLst>
                                          <p:attrName>ppt_y</p:attrName>
                                        </p:attrNameLst>
                                      </p:cBhvr>
                                      <p:tavLst>
                                        <p:tav tm="0">
                                          <p:val>
                                            <p:strVal val="#ppt_y"/>
                                          </p:val>
                                        </p:tav>
                                        <p:tav tm="100000">
                                          <p:val>
                                            <p:strVal val="#ppt_y"/>
                                          </p:val>
                                        </p:tav>
                                      </p:tavLst>
                                    </p:anim>
                                  </p:childTnLst>
                                </p:cTn>
                              </p:par>
                            </p:childTnLst>
                          </p:cTn>
                        </p:par>
                        <p:par>
                          <p:cTn id="308" fill="hold" nodeType="afterGroup">
                            <p:stCondLst>
                              <p:cond delay="1000"/>
                            </p:stCondLst>
                            <p:childTnLst>
                              <p:par>
                                <p:cTn id="309" presetID="22" presetClass="entr" presetSubtype="1" fill="hold" grpId="0" nodeType="afterEffect">
                                  <p:stCondLst>
                                    <p:cond delay="0"/>
                                  </p:stCondLst>
                                  <p:childTnLst>
                                    <p:set>
                                      <p:cBhvr>
                                        <p:cTn id="310" dur="1" fill="hold">
                                          <p:stCondLst>
                                            <p:cond delay="0"/>
                                          </p:stCondLst>
                                        </p:cTn>
                                        <p:tgtEl>
                                          <p:spTgt spid="2137"/>
                                        </p:tgtEl>
                                        <p:attrNameLst>
                                          <p:attrName>style.visibility</p:attrName>
                                        </p:attrNameLst>
                                      </p:cBhvr>
                                      <p:to>
                                        <p:strVal val="visible"/>
                                      </p:to>
                                    </p:set>
                                    <p:animEffect transition="in" filter="wipe(up)">
                                      <p:cBhvr>
                                        <p:cTn id="311" dur="1000"/>
                                        <p:tgtEl>
                                          <p:spTgt spid="2137"/>
                                        </p:tgtEl>
                                      </p:cBhvr>
                                    </p:animEffect>
                                  </p:childTnLst>
                                </p:cTn>
                              </p:par>
                            </p:childTnLst>
                          </p:cTn>
                        </p:par>
                        <p:par>
                          <p:cTn id="312" fill="hold" nodeType="afterGroup">
                            <p:stCondLst>
                              <p:cond delay="2000"/>
                            </p:stCondLst>
                            <p:childTnLst>
                              <p:par>
                                <p:cTn id="313" presetID="22" presetClass="entr" presetSubtype="1" fill="hold" grpId="0" nodeType="afterEffect">
                                  <p:stCondLst>
                                    <p:cond delay="0"/>
                                  </p:stCondLst>
                                  <p:childTnLst>
                                    <p:set>
                                      <p:cBhvr>
                                        <p:cTn id="314" dur="1" fill="hold">
                                          <p:stCondLst>
                                            <p:cond delay="0"/>
                                          </p:stCondLst>
                                        </p:cTn>
                                        <p:tgtEl>
                                          <p:spTgt spid="2138"/>
                                        </p:tgtEl>
                                        <p:attrNameLst>
                                          <p:attrName>style.visibility</p:attrName>
                                        </p:attrNameLst>
                                      </p:cBhvr>
                                      <p:to>
                                        <p:strVal val="visible"/>
                                      </p:to>
                                    </p:set>
                                    <p:animEffect transition="in" filter="wipe(up)">
                                      <p:cBhvr>
                                        <p:cTn id="315" dur="1000"/>
                                        <p:tgtEl>
                                          <p:spTgt spid="2138"/>
                                        </p:tgtEl>
                                      </p:cBhvr>
                                    </p:animEffect>
                                  </p:childTnLst>
                                </p:cTn>
                              </p:par>
                            </p:childTnLst>
                          </p:cTn>
                        </p:par>
                      </p:childTnLst>
                    </p:cTn>
                  </p:par>
                  <p:par>
                    <p:cTn id="316" fill="hold" nodeType="clickPar">
                      <p:stCondLst>
                        <p:cond delay="indefinite"/>
                      </p:stCondLst>
                      <p:childTnLst>
                        <p:par>
                          <p:cTn id="317" fill="hold" nodeType="withGroup">
                            <p:stCondLst>
                              <p:cond delay="0"/>
                            </p:stCondLst>
                            <p:childTnLst>
                              <p:par>
                                <p:cTn id="318" presetID="10" presetClass="entr" presetSubtype="0" fill="hold" grpId="0" nodeType="clickEffect">
                                  <p:stCondLst>
                                    <p:cond delay="0"/>
                                  </p:stCondLst>
                                  <p:childTnLst>
                                    <p:set>
                                      <p:cBhvr>
                                        <p:cTn id="319" dur="1" fill="hold">
                                          <p:stCondLst>
                                            <p:cond delay="0"/>
                                          </p:stCondLst>
                                        </p:cTn>
                                        <p:tgtEl>
                                          <p:spTgt spid="2139"/>
                                        </p:tgtEl>
                                        <p:attrNameLst>
                                          <p:attrName>style.visibility</p:attrName>
                                        </p:attrNameLst>
                                      </p:cBhvr>
                                      <p:to>
                                        <p:strVal val="visible"/>
                                      </p:to>
                                    </p:set>
                                    <p:animEffect transition="in" filter="fade">
                                      <p:cBhvr>
                                        <p:cTn id="320" dur="1000"/>
                                        <p:tgtEl>
                                          <p:spTgt spid="2139"/>
                                        </p:tgtEl>
                                      </p:cBhvr>
                                    </p:animEffect>
                                  </p:childTnLst>
                                </p:cTn>
                              </p:par>
                              <p:par>
                                <p:cTn id="321" presetID="2" presetClass="entr" presetSubtype="8" fill="hold" nodeType="withEffect">
                                  <p:stCondLst>
                                    <p:cond delay="0"/>
                                  </p:stCondLst>
                                  <p:childTnLst>
                                    <p:set>
                                      <p:cBhvr>
                                        <p:cTn id="322" dur="1" fill="hold">
                                          <p:stCondLst>
                                            <p:cond delay="0"/>
                                          </p:stCondLst>
                                        </p:cTn>
                                        <p:tgtEl>
                                          <p:spTgt spid="2142"/>
                                        </p:tgtEl>
                                        <p:attrNameLst>
                                          <p:attrName>style.visibility</p:attrName>
                                        </p:attrNameLst>
                                      </p:cBhvr>
                                      <p:to>
                                        <p:strVal val="visible"/>
                                      </p:to>
                                    </p:set>
                                    <p:anim calcmode="lin" valueType="num">
                                      <p:cBhvr additive="base">
                                        <p:cTn id="323" dur="1000" fill="hold"/>
                                        <p:tgtEl>
                                          <p:spTgt spid="2142"/>
                                        </p:tgtEl>
                                        <p:attrNameLst>
                                          <p:attrName>ppt_x</p:attrName>
                                        </p:attrNameLst>
                                      </p:cBhvr>
                                      <p:tavLst>
                                        <p:tav tm="0">
                                          <p:val>
                                            <p:strVal val="0-#ppt_w/2"/>
                                          </p:val>
                                        </p:tav>
                                        <p:tav tm="100000">
                                          <p:val>
                                            <p:strVal val="#ppt_x"/>
                                          </p:val>
                                        </p:tav>
                                      </p:tavLst>
                                    </p:anim>
                                    <p:anim calcmode="lin" valueType="num">
                                      <p:cBhvr additive="base">
                                        <p:cTn id="324" dur="1000" fill="hold"/>
                                        <p:tgtEl>
                                          <p:spTgt spid="2142"/>
                                        </p:tgtEl>
                                        <p:attrNameLst>
                                          <p:attrName>ppt_y</p:attrName>
                                        </p:attrNameLst>
                                      </p:cBhvr>
                                      <p:tavLst>
                                        <p:tav tm="0">
                                          <p:val>
                                            <p:strVal val="#ppt_y"/>
                                          </p:val>
                                        </p:tav>
                                        <p:tav tm="100000">
                                          <p:val>
                                            <p:strVal val="#ppt_y"/>
                                          </p:val>
                                        </p:tav>
                                      </p:tavLst>
                                    </p:anim>
                                  </p:childTnLst>
                                </p:cTn>
                              </p:par>
                            </p:childTnLst>
                          </p:cTn>
                        </p:par>
                        <p:par>
                          <p:cTn id="325" fill="hold" nodeType="afterGroup">
                            <p:stCondLst>
                              <p:cond delay="1000"/>
                            </p:stCondLst>
                            <p:childTnLst>
                              <p:par>
                                <p:cTn id="326" presetID="22" presetClass="entr" presetSubtype="1" fill="hold" grpId="0" nodeType="afterEffect">
                                  <p:stCondLst>
                                    <p:cond delay="0"/>
                                  </p:stCondLst>
                                  <p:childTnLst>
                                    <p:set>
                                      <p:cBhvr>
                                        <p:cTn id="327" dur="1" fill="hold">
                                          <p:stCondLst>
                                            <p:cond delay="0"/>
                                          </p:stCondLst>
                                        </p:cTn>
                                        <p:tgtEl>
                                          <p:spTgt spid="2140"/>
                                        </p:tgtEl>
                                        <p:attrNameLst>
                                          <p:attrName>style.visibility</p:attrName>
                                        </p:attrNameLst>
                                      </p:cBhvr>
                                      <p:to>
                                        <p:strVal val="visible"/>
                                      </p:to>
                                    </p:set>
                                    <p:animEffect transition="in" filter="wipe(up)">
                                      <p:cBhvr>
                                        <p:cTn id="328" dur="1000"/>
                                        <p:tgtEl>
                                          <p:spTgt spid="2140"/>
                                        </p:tgtEl>
                                      </p:cBhvr>
                                    </p:animEffect>
                                  </p:childTnLst>
                                </p:cTn>
                              </p:par>
                            </p:childTnLst>
                          </p:cTn>
                        </p:par>
                        <p:par>
                          <p:cTn id="329" fill="hold" nodeType="afterGroup">
                            <p:stCondLst>
                              <p:cond delay="2000"/>
                            </p:stCondLst>
                            <p:childTnLst>
                              <p:par>
                                <p:cTn id="330" presetID="22" presetClass="entr" presetSubtype="1" fill="hold" grpId="0" nodeType="afterEffect">
                                  <p:stCondLst>
                                    <p:cond delay="0"/>
                                  </p:stCondLst>
                                  <p:childTnLst>
                                    <p:set>
                                      <p:cBhvr>
                                        <p:cTn id="331" dur="1" fill="hold">
                                          <p:stCondLst>
                                            <p:cond delay="0"/>
                                          </p:stCondLst>
                                        </p:cTn>
                                        <p:tgtEl>
                                          <p:spTgt spid="2141"/>
                                        </p:tgtEl>
                                        <p:attrNameLst>
                                          <p:attrName>style.visibility</p:attrName>
                                        </p:attrNameLst>
                                      </p:cBhvr>
                                      <p:to>
                                        <p:strVal val="visible"/>
                                      </p:to>
                                    </p:set>
                                    <p:animEffect transition="in" filter="wipe(up)">
                                      <p:cBhvr>
                                        <p:cTn id="332" dur="1000"/>
                                        <p:tgtEl>
                                          <p:spTgt spid="2141"/>
                                        </p:tgtEl>
                                      </p:cBhvr>
                                    </p:animEffect>
                                  </p:childTnLst>
                                </p:cTn>
                              </p:par>
                            </p:childTnLst>
                          </p:cTn>
                        </p:par>
                        <p:par>
                          <p:cTn id="333" fill="hold" nodeType="withGroup">
                            <p:stCondLst>
                              <p:cond delay="3000"/>
                            </p:stCondLst>
                            <p:childTnLst>
                              <p:par>
                                <p:cTn id="334" presetID="47" presetClass="exit" presetSubtype="0" fill="hold" nodeType="afterEffect">
                                  <p:stCondLst>
                                    <p:cond delay="0"/>
                                  </p:stCondLst>
                                  <p:childTnLst>
                                    <p:animEffect transition="out" filter="fade">
                                      <p:cBhvr>
                                        <p:cTn id="335" dur="2500"/>
                                        <p:tgtEl>
                                          <p:spTgt spid="2142"/>
                                        </p:tgtEl>
                                      </p:cBhvr>
                                    </p:animEffect>
                                    <p:anim calcmode="lin" valueType="num">
                                      <p:cBhvr>
                                        <p:cTn id="336" dur="2500"/>
                                        <p:tgtEl>
                                          <p:spTgt spid="2142"/>
                                        </p:tgtEl>
                                        <p:attrNameLst>
                                          <p:attrName>ppt_x</p:attrName>
                                        </p:attrNameLst>
                                      </p:cBhvr>
                                      <p:tavLst>
                                        <p:tav tm="0">
                                          <p:val>
                                            <p:strVal val="ppt_x"/>
                                          </p:val>
                                        </p:tav>
                                        <p:tav tm="100000">
                                          <p:val>
                                            <p:strVal val="ppt_x"/>
                                          </p:val>
                                        </p:tav>
                                      </p:tavLst>
                                    </p:anim>
                                    <p:anim calcmode="lin" valueType="num">
                                      <p:cBhvr>
                                        <p:cTn id="337" dur="2500"/>
                                        <p:tgtEl>
                                          <p:spTgt spid="2142"/>
                                        </p:tgtEl>
                                        <p:attrNameLst>
                                          <p:attrName>ppt_y</p:attrName>
                                        </p:attrNameLst>
                                      </p:cBhvr>
                                      <p:tavLst>
                                        <p:tav tm="0">
                                          <p:val>
                                            <p:strVal val="ppt_y"/>
                                          </p:val>
                                        </p:tav>
                                        <p:tav tm="100000">
                                          <p:val>
                                            <p:strVal val="ppt_y-.1"/>
                                          </p:val>
                                        </p:tav>
                                      </p:tavLst>
                                    </p:anim>
                                    <p:set>
                                      <p:cBhvr>
                                        <p:cTn id="338" dur="1" fill="hold">
                                          <p:stCondLst>
                                            <p:cond delay="2499"/>
                                          </p:stCondLst>
                                        </p:cTn>
                                        <p:tgtEl>
                                          <p:spTgt spid="2142"/>
                                        </p:tgtEl>
                                        <p:attrNameLst>
                                          <p:attrName>style.visibility</p:attrName>
                                        </p:attrNameLst>
                                      </p:cBhvr>
                                      <p:to>
                                        <p:strVal val="hidden"/>
                                      </p:to>
                                    </p:set>
                                  </p:childTnLst>
                                </p:cTn>
                              </p:par>
                            </p:childTnLst>
                          </p:cTn>
                        </p:par>
                      </p:childTnLst>
                    </p:cTn>
                  </p:par>
                  <p:par>
                    <p:cTn id="339" fill="hold" nodeType="clickPar">
                      <p:stCondLst>
                        <p:cond delay="indefinite"/>
                      </p:stCondLst>
                      <p:childTnLst>
                        <p:par>
                          <p:cTn id="340" fill="hold" nodeType="withGroup">
                            <p:stCondLst>
                              <p:cond delay="0"/>
                            </p:stCondLst>
                            <p:childTnLst>
                              <p:par>
                                <p:cTn id="341" presetID="10" presetClass="entr" presetSubtype="0" fill="hold" grpId="0" nodeType="clickEffect">
                                  <p:stCondLst>
                                    <p:cond delay="0"/>
                                  </p:stCondLst>
                                  <p:childTnLst>
                                    <p:set>
                                      <p:cBhvr>
                                        <p:cTn id="342" dur="1" fill="hold">
                                          <p:stCondLst>
                                            <p:cond delay="0"/>
                                          </p:stCondLst>
                                        </p:cTn>
                                        <p:tgtEl>
                                          <p:spTgt spid="2143"/>
                                        </p:tgtEl>
                                        <p:attrNameLst>
                                          <p:attrName>style.visibility</p:attrName>
                                        </p:attrNameLst>
                                      </p:cBhvr>
                                      <p:to>
                                        <p:strVal val="visible"/>
                                      </p:to>
                                    </p:set>
                                    <p:animEffect transition="in" filter="fade">
                                      <p:cBhvr>
                                        <p:cTn id="343" dur="1000"/>
                                        <p:tgtEl>
                                          <p:spTgt spid="2143"/>
                                        </p:tgtEl>
                                      </p:cBhvr>
                                    </p:animEffect>
                                  </p:childTnLst>
                                </p:cTn>
                              </p:par>
                            </p:childTnLst>
                          </p:cTn>
                        </p:par>
                        <p:par>
                          <p:cTn id="344" fill="hold" nodeType="afterGroup">
                            <p:stCondLst>
                              <p:cond delay="1000"/>
                            </p:stCondLst>
                            <p:childTnLst>
                              <p:par>
                                <p:cTn id="345" presetID="22" presetClass="entr" presetSubtype="1" fill="hold" grpId="0" nodeType="afterEffect">
                                  <p:stCondLst>
                                    <p:cond delay="0"/>
                                  </p:stCondLst>
                                  <p:childTnLst>
                                    <p:set>
                                      <p:cBhvr>
                                        <p:cTn id="346" dur="1" fill="hold">
                                          <p:stCondLst>
                                            <p:cond delay="0"/>
                                          </p:stCondLst>
                                        </p:cTn>
                                        <p:tgtEl>
                                          <p:spTgt spid="2144"/>
                                        </p:tgtEl>
                                        <p:attrNameLst>
                                          <p:attrName>style.visibility</p:attrName>
                                        </p:attrNameLst>
                                      </p:cBhvr>
                                      <p:to>
                                        <p:strVal val="visible"/>
                                      </p:to>
                                    </p:set>
                                    <p:animEffect transition="in" filter="wipe(up)">
                                      <p:cBhvr>
                                        <p:cTn id="347" dur="1000"/>
                                        <p:tgtEl>
                                          <p:spTgt spid="2144"/>
                                        </p:tgtEl>
                                      </p:cBhvr>
                                    </p:animEffect>
                                  </p:childTnLst>
                                </p:cTn>
                              </p:par>
                            </p:childTnLst>
                          </p:cTn>
                        </p:par>
                        <p:par>
                          <p:cTn id="348" fill="hold" nodeType="afterGroup">
                            <p:stCondLst>
                              <p:cond delay="2000"/>
                            </p:stCondLst>
                            <p:childTnLst>
                              <p:par>
                                <p:cTn id="349" presetID="22" presetClass="entr" presetSubtype="1" fill="hold" grpId="0" nodeType="afterEffect">
                                  <p:stCondLst>
                                    <p:cond delay="0"/>
                                  </p:stCondLst>
                                  <p:childTnLst>
                                    <p:set>
                                      <p:cBhvr>
                                        <p:cTn id="350" dur="1" fill="hold">
                                          <p:stCondLst>
                                            <p:cond delay="0"/>
                                          </p:stCondLst>
                                        </p:cTn>
                                        <p:tgtEl>
                                          <p:spTgt spid="2146"/>
                                        </p:tgtEl>
                                        <p:attrNameLst>
                                          <p:attrName>style.visibility</p:attrName>
                                        </p:attrNameLst>
                                      </p:cBhvr>
                                      <p:to>
                                        <p:strVal val="visible"/>
                                      </p:to>
                                    </p:set>
                                    <p:animEffect transition="in" filter="wipe(up)">
                                      <p:cBhvr>
                                        <p:cTn id="351" dur="1000"/>
                                        <p:tgtEl>
                                          <p:spTgt spid="2146"/>
                                        </p:tgtEl>
                                      </p:cBhvr>
                                    </p:animEffect>
                                  </p:childTnLst>
                                </p:cTn>
                              </p:par>
                            </p:childTnLst>
                          </p:cTn>
                        </p:par>
                      </p:childTnLst>
                    </p:cTn>
                  </p:par>
                  <p:par>
                    <p:cTn id="352" fill="hold" nodeType="clickPar">
                      <p:stCondLst>
                        <p:cond delay="indefinite"/>
                      </p:stCondLst>
                      <p:childTnLst>
                        <p:par>
                          <p:cTn id="353" fill="hold" nodeType="withGroup">
                            <p:stCondLst>
                              <p:cond delay="0"/>
                            </p:stCondLst>
                            <p:childTnLst>
                              <p:par>
                                <p:cTn id="354" presetID="10" presetClass="entr" presetSubtype="0" fill="hold" grpId="0" nodeType="clickEffect">
                                  <p:stCondLst>
                                    <p:cond delay="0"/>
                                  </p:stCondLst>
                                  <p:childTnLst>
                                    <p:set>
                                      <p:cBhvr>
                                        <p:cTn id="355" dur="1" fill="hold">
                                          <p:stCondLst>
                                            <p:cond delay="0"/>
                                          </p:stCondLst>
                                        </p:cTn>
                                        <p:tgtEl>
                                          <p:spTgt spid="2147"/>
                                        </p:tgtEl>
                                        <p:attrNameLst>
                                          <p:attrName>style.visibility</p:attrName>
                                        </p:attrNameLst>
                                      </p:cBhvr>
                                      <p:to>
                                        <p:strVal val="visible"/>
                                      </p:to>
                                    </p:set>
                                    <p:animEffect transition="in" filter="fade">
                                      <p:cBhvr>
                                        <p:cTn id="356" dur="1000"/>
                                        <p:tgtEl>
                                          <p:spTgt spid="2147"/>
                                        </p:tgtEl>
                                      </p:cBhvr>
                                    </p:animEffect>
                                  </p:childTnLst>
                                </p:cTn>
                              </p:par>
                            </p:childTnLst>
                          </p:cTn>
                        </p:par>
                        <p:par>
                          <p:cTn id="357" fill="hold" nodeType="afterGroup">
                            <p:stCondLst>
                              <p:cond delay="1000"/>
                            </p:stCondLst>
                            <p:childTnLst>
                              <p:par>
                                <p:cTn id="358" presetID="22" presetClass="entr" presetSubtype="4" fill="hold" grpId="0" nodeType="afterEffect">
                                  <p:stCondLst>
                                    <p:cond delay="0"/>
                                  </p:stCondLst>
                                  <p:childTnLst>
                                    <p:set>
                                      <p:cBhvr>
                                        <p:cTn id="359" dur="1" fill="hold">
                                          <p:stCondLst>
                                            <p:cond delay="0"/>
                                          </p:stCondLst>
                                        </p:cTn>
                                        <p:tgtEl>
                                          <p:spTgt spid="2153"/>
                                        </p:tgtEl>
                                        <p:attrNameLst>
                                          <p:attrName>style.visibility</p:attrName>
                                        </p:attrNameLst>
                                      </p:cBhvr>
                                      <p:to>
                                        <p:strVal val="visible"/>
                                      </p:to>
                                    </p:set>
                                    <p:animEffect transition="in" filter="wipe(down)">
                                      <p:cBhvr>
                                        <p:cTn id="360" dur="1000"/>
                                        <p:tgtEl>
                                          <p:spTgt spid="2153"/>
                                        </p:tgtEl>
                                      </p:cBhvr>
                                    </p:animEffect>
                                  </p:childTnLst>
                                </p:cTn>
                              </p:par>
                            </p:childTnLst>
                          </p:cTn>
                        </p:par>
                        <p:par>
                          <p:cTn id="361" fill="hold" nodeType="afterGroup">
                            <p:stCondLst>
                              <p:cond delay="2000"/>
                            </p:stCondLst>
                            <p:childTnLst>
                              <p:par>
                                <p:cTn id="362" presetID="10" presetClass="entr" presetSubtype="0" fill="hold" grpId="0" nodeType="afterEffect">
                                  <p:stCondLst>
                                    <p:cond delay="0"/>
                                  </p:stCondLst>
                                  <p:childTnLst>
                                    <p:set>
                                      <p:cBhvr>
                                        <p:cTn id="363" dur="1" fill="hold">
                                          <p:stCondLst>
                                            <p:cond delay="0"/>
                                          </p:stCondLst>
                                        </p:cTn>
                                        <p:tgtEl>
                                          <p:spTgt spid="2148"/>
                                        </p:tgtEl>
                                        <p:attrNameLst>
                                          <p:attrName>style.visibility</p:attrName>
                                        </p:attrNameLst>
                                      </p:cBhvr>
                                      <p:to>
                                        <p:strVal val="visible"/>
                                      </p:to>
                                    </p:set>
                                    <p:animEffect transition="in" filter="fade">
                                      <p:cBhvr>
                                        <p:cTn id="364" dur="1000"/>
                                        <p:tgtEl>
                                          <p:spTgt spid="2148"/>
                                        </p:tgtEl>
                                      </p:cBhvr>
                                    </p:animEffect>
                                  </p:childTnLst>
                                </p:cTn>
                              </p:par>
                            </p:childTnLst>
                          </p:cTn>
                        </p:par>
                        <p:par>
                          <p:cTn id="365" fill="hold" nodeType="afterGroup">
                            <p:stCondLst>
                              <p:cond delay="3000"/>
                            </p:stCondLst>
                            <p:childTnLst>
                              <p:par>
                                <p:cTn id="366" presetID="10" presetClass="entr" presetSubtype="0" fill="hold" grpId="0" nodeType="afterEffect">
                                  <p:stCondLst>
                                    <p:cond delay="0"/>
                                  </p:stCondLst>
                                  <p:childTnLst>
                                    <p:set>
                                      <p:cBhvr>
                                        <p:cTn id="367" dur="1" fill="hold">
                                          <p:stCondLst>
                                            <p:cond delay="0"/>
                                          </p:stCondLst>
                                        </p:cTn>
                                        <p:tgtEl>
                                          <p:spTgt spid="2149"/>
                                        </p:tgtEl>
                                        <p:attrNameLst>
                                          <p:attrName>style.visibility</p:attrName>
                                        </p:attrNameLst>
                                      </p:cBhvr>
                                      <p:to>
                                        <p:strVal val="visible"/>
                                      </p:to>
                                    </p:set>
                                    <p:animEffect transition="in" filter="fade">
                                      <p:cBhvr>
                                        <p:cTn id="368" dur="1000"/>
                                        <p:tgtEl>
                                          <p:spTgt spid="2149"/>
                                        </p:tgtEl>
                                      </p:cBhvr>
                                    </p:animEffect>
                                  </p:childTnLst>
                                </p:cTn>
                              </p:par>
                            </p:childTnLst>
                          </p:cTn>
                        </p:par>
                      </p:childTnLst>
                    </p:cTn>
                  </p:par>
                  <p:par>
                    <p:cTn id="369" fill="hold" nodeType="clickPar">
                      <p:stCondLst>
                        <p:cond delay="indefinite"/>
                      </p:stCondLst>
                      <p:childTnLst>
                        <p:par>
                          <p:cTn id="370" fill="hold" nodeType="withGroup">
                            <p:stCondLst>
                              <p:cond delay="0"/>
                            </p:stCondLst>
                            <p:childTnLst>
                              <p:par>
                                <p:cTn id="371" presetID="10" presetClass="entr" presetSubtype="0" fill="hold" grpId="0" nodeType="clickEffect">
                                  <p:stCondLst>
                                    <p:cond delay="0"/>
                                  </p:stCondLst>
                                  <p:childTnLst>
                                    <p:set>
                                      <p:cBhvr>
                                        <p:cTn id="372" dur="1" fill="hold">
                                          <p:stCondLst>
                                            <p:cond delay="0"/>
                                          </p:stCondLst>
                                        </p:cTn>
                                        <p:tgtEl>
                                          <p:spTgt spid="2150"/>
                                        </p:tgtEl>
                                        <p:attrNameLst>
                                          <p:attrName>style.visibility</p:attrName>
                                        </p:attrNameLst>
                                      </p:cBhvr>
                                      <p:to>
                                        <p:strVal val="visible"/>
                                      </p:to>
                                    </p:set>
                                    <p:animEffect transition="in" filter="fade">
                                      <p:cBhvr>
                                        <p:cTn id="373" dur="1000"/>
                                        <p:tgtEl>
                                          <p:spTgt spid="2150"/>
                                        </p:tgtEl>
                                      </p:cBhvr>
                                    </p:animEffect>
                                  </p:childTnLst>
                                </p:cTn>
                              </p:par>
                            </p:childTnLst>
                          </p:cTn>
                        </p:par>
                        <p:par>
                          <p:cTn id="374" fill="hold" nodeType="afterGroup">
                            <p:stCondLst>
                              <p:cond delay="1000"/>
                            </p:stCondLst>
                            <p:childTnLst>
                              <p:par>
                                <p:cTn id="375" presetID="22" presetClass="entr" presetSubtype="1" fill="hold" grpId="0" nodeType="afterEffect">
                                  <p:stCondLst>
                                    <p:cond delay="0"/>
                                  </p:stCondLst>
                                  <p:childTnLst>
                                    <p:set>
                                      <p:cBhvr>
                                        <p:cTn id="376" dur="1" fill="hold">
                                          <p:stCondLst>
                                            <p:cond delay="0"/>
                                          </p:stCondLst>
                                        </p:cTn>
                                        <p:tgtEl>
                                          <p:spTgt spid="2151"/>
                                        </p:tgtEl>
                                        <p:attrNameLst>
                                          <p:attrName>style.visibility</p:attrName>
                                        </p:attrNameLst>
                                      </p:cBhvr>
                                      <p:to>
                                        <p:strVal val="visible"/>
                                      </p:to>
                                    </p:set>
                                    <p:animEffect transition="in" filter="wipe(up)">
                                      <p:cBhvr>
                                        <p:cTn id="377" dur="1000"/>
                                        <p:tgtEl>
                                          <p:spTgt spid="2151"/>
                                        </p:tgtEl>
                                      </p:cBhvr>
                                    </p:animEffect>
                                  </p:childTnLst>
                                </p:cTn>
                              </p:par>
                            </p:childTnLst>
                          </p:cTn>
                        </p:par>
                        <p:par>
                          <p:cTn id="378" fill="hold" nodeType="afterGroup">
                            <p:stCondLst>
                              <p:cond delay="2000"/>
                            </p:stCondLst>
                            <p:childTnLst>
                              <p:par>
                                <p:cTn id="379" presetID="22" presetClass="entr" presetSubtype="1" fill="hold" grpId="0" nodeType="afterEffect">
                                  <p:stCondLst>
                                    <p:cond delay="0"/>
                                  </p:stCondLst>
                                  <p:childTnLst>
                                    <p:set>
                                      <p:cBhvr>
                                        <p:cTn id="380" dur="1" fill="hold">
                                          <p:stCondLst>
                                            <p:cond delay="0"/>
                                          </p:stCondLst>
                                        </p:cTn>
                                        <p:tgtEl>
                                          <p:spTgt spid="2152"/>
                                        </p:tgtEl>
                                        <p:attrNameLst>
                                          <p:attrName>style.visibility</p:attrName>
                                        </p:attrNameLst>
                                      </p:cBhvr>
                                      <p:to>
                                        <p:strVal val="visible"/>
                                      </p:to>
                                    </p:set>
                                    <p:animEffect transition="in" filter="wipe(up)">
                                      <p:cBhvr>
                                        <p:cTn id="381" dur="1000"/>
                                        <p:tgtEl>
                                          <p:spTgt spid="2152"/>
                                        </p:tgtEl>
                                      </p:cBhvr>
                                    </p:animEffect>
                                  </p:childTnLst>
                                </p:cTn>
                              </p:par>
                            </p:childTnLst>
                          </p:cTn>
                        </p:par>
                      </p:childTnLst>
                    </p:cTn>
                  </p:par>
                  <p:par>
                    <p:cTn id="382" fill="hold" nodeType="clickPar">
                      <p:stCondLst>
                        <p:cond delay="indefinite"/>
                      </p:stCondLst>
                      <p:childTnLst>
                        <p:par>
                          <p:cTn id="383" fill="hold" nodeType="withGroup">
                            <p:stCondLst>
                              <p:cond delay="0"/>
                            </p:stCondLst>
                            <p:childTnLst>
                              <p:par>
                                <p:cTn id="384" presetID="6" presetClass="entr" presetSubtype="32" fill="hold" grpId="0" nodeType="clickEffect">
                                  <p:stCondLst>
                                    <p:cond delay="0"/>
                                  </p:stCondLst>
                                  <p:childTnLst>
                                    <p:set>
                                      <p:cBhvr>
                                        <p:cTn id="385" dur="1" fill="hold">
                                          <p:stCondLst>
                                            <p:cond delay="0"/>
                                          </p:stCondLst>
                                        </p:cTn>
                                        <p:tgtEl>
                                          <p:spTgt spid="2161"/>
                                        </p:tgtEl>
                                        <p:attrNameLst>
                                          <p:attrName>style.visibility</p:attrName>
                                        </p:attrNameLst>
                                      </p:cBhvr>
                                      <p:to>
                                        <p:strVal val="visible"/>
                                      </p:to>
                                    </p:set>
                                    <p:animEffect transition="in" filter="circle(out)">
                                      <p:cBhvr>
                                        <p:cTn id="386" dur="2000"/>
                                        <p:tgtEl>
                                          <p:spTgt spid="2161"/>
                                        </p:tgtEl>
                                      </p:cBhvr>
                                    </p:animEffect>
                                  </p:childTnLst>
                                </p:cTn>
                              </p:par>
                            </p:childTnLst>
                          </p:cTn>
                        </p:par>
                      </p:childTnLst>
                    </p:cTn>
                  </p:par>
                  <p:par>
                    <p:cTn id="387" fill="hold" nodeType="clickPar">
                      <p:stCondLst>
                        <p:cond delay="indefinite"/>
                      </p:stCondLst>
                      <p:childTnLst>
                        <p:par>
                          <p:cTn id="388" fill="hold" nodeType="withGroup">
                            <p:stCondLst>
                              <p:cond delay="0"/>
                            </p:stCondLst>
                            <p:childTnLst>
                              <p:par>
                                <p:cTn id="389" presetID="16" presetClass="entr" presetSubtype="37" fill="hold" grpId="0" nodeType="clickEffect">
                                  <p:stCondLst>
                                    <p:cond delay="0"/>
                                  </p:stCondLst>
                                  <p:childTnLst>
                                    <p:set>
                                      <p:cBhvr>
                                        <p:cTn id="390" dur="1" fill="hold">
                                          <p:stCondLst>
                                            <p:cond delay="0"/>
                                          </p:stCondLst>
                                        </p:cTn>
                                        <p:tgtEl>
                                          <p:spTgt spid="2163"/>
                                        </p:tgtEl>
                                        <p:attrNameLst>
                                          <p:attrName>style.visibility</p:attrName>
                                        </p:attrNameLst>
                                      </p:cBhvr>
                                      <p:to>
                                        <p:strVal val="visible"/>
                                      </p:to>
                                    </p:set>
                                    <p:animEffect transition="in" filter="barn(outVertical)">
                                      <p:cBhvr>
                                        <p:cTn id="391" dur="1000"/>
                                        <p:tgtEl>
                                          <p:spTgt spid="2163"/>
                                        </p:tgtEl>
                                      </p:cBhvr>
                                    </p:animEffect>
                                  </p:childTnLst>
                                </p:cTn>
                              </p:par>
                              <p:par>
                                <p:cTn id="392" presetID="22" presetClass="entr" presetSubtype="2" fill="hold" nodeType="withEffect">
                                  <p:stCondLst>
                                    <p:cond delay="0"/>
                                  </p:stCondLst>
                                  <p:childTnLst>
                                    <p:set>
                                      <p:cBhvr>
                                        <p:cTn id="393" dur="1" fill="hold">
                                          <p:stCondLst>
                                            <p:cond delay="0"/>
                                          </p:stCondLst>
                                        </p:cTn>
                                        <p:tgtEl>
                                          <p:spTgt spid="2186"/>
                                        </p:tgtEl>
                                        <p:attrNameLst>
                                          <p:attrName>style.visibility</p:attrName>
                                        </p:attrNameLst>
                                      </p:cBhvr>
                                      <p:to>
                                        <p:strVal val="visible"/>
                                      </p:to>
                                    </p:set>
                                    <p:animEffect transition="in" filter="wipe(right)">
                                      <p:cBhvr>
                                        <p:cTn id="394" dur="2000"/>
                                        <p:tgtEl>
                                          <p:spTgt spid="2186"/>
                                        </p:tgtEl>
                                      </p:cBhvr>
                                    </p:animEffect>
                                  </p:childTnLst>
                                </p:cTn>
                              </p:par>
                              <p:par>
                                <p:cTn id="395" presetID="22" presetClass="entr" presetSubtype="8" fill="hold" nodeType="withEffect">
                                  <p:stCondLst>
                                    <p:cond delay="0"/>
                                  </p:stCondLst>
                                  <p:childTnLst>
                                    <p:set>
                                      <p:cBhvr>
                                        <p:cTn id="396" dur="1" fill="hold">
                                          <p:stCondLst>
                                            <p:cond delay="0"/>
                                          </p:stCondLst>
                                        </p:cTn>
                                        <p:tgtEl>
                                          <p:spTgt spid="2187"/>
                                        </p:tgtEl>
                                        <p:attrNameLst>
                                          <p:attrName>style.visibility</p:attrName>
                                        </p:attrNameLst>
                                      </p:cBhvr>
                                      <p:to>
                                        <p:strVal val="visible"/>
                                      </p:to>
                                    </p:set>
                                    <p:animEffect transition="in" filter="wipe(left)">
                                      <p:cBhvr>
                                        <p:cTn id="397" dur="2000"/>
                                        <p:tgtEl>
                                          <p:spTgt spid="2187"/>
                                        </p:tgtEl>
                                      </p:cBhvr>
                                    </p:animEffect>
                                  </p:childTnLst>
                                </p:cTn>
                              </p:par>
                            </p:childTnLst>
                          </p:cTn>
                        </p:par>
                      </p:childTnLst>
                    </p:cTn>
                  </p:par>
                  <p:par>
                    <p:cTn id="398" fill="hold">
                      <p:stCondLst>
                        <p:cond delay="indefinite"/>
                      </p:stCondLst>
                      <p:childTnLst>
                        <p:par>
                          <p:cTn id="399" fill="hold" nodeType="withGroup">
                            <p:stCondLst>
                              <p:cond delay="0"/>
                            </p:stCondLst>
                            <p:childTnLst>
                              <p:par>
                                <p:cTn id="400" presetID="6" presetClass="entr" presetSubtype="32" fill="hold" grpId="0" nodeType="clickEffect">
                                  <p:stCondLst>
                                    <p:cond delay="0"/>
                                  </p:stCondLst>
                                  <p:childTnLst>
                                    <p:set>
                                      <p:cBhvr>
                                        <p:cTn id="401" dur="1" fill="hold">
                                          <p:stCondLst>
                                            <p:cond delay="0"/>
                                          </p:stCondLst>
                                        </p:cTn>
                                        <p:tgtEl>
                                          <p:spTgt spid="2158"/>
                                        </p:tgtEl>
                                        <p:attrNameLst>
                                          <p:attrName>style.visibility</p:attrName>
                                        </p:attrNameLst>
                                      </p:cBhvr>
                                      <p:to>
                                        <p:strVal val="visible"/>
                                      </p:to>
                                    </p:set>
                                    <p:animEffect transition="in" filter="circle(out)">
                                      <p:cBhvr>
                                        <p:cTn id="402" dur="1000"/>
                                        <p:tgtEl>
                                          <p:spTgt spid="2158"/>
                                        </p:tgtEl>
                                      </p:cBhvr>
                                    </p:animEffect>
                                  </p:childTnLst>
                                </p:cTn>
                              </p:par>
                              <p:par>
                                <p:cTn id="403" presetID="10" presetClass="entr" presetSubtype="0" fill="hold" grpId="0" nodeType="withEffect">
                                  <p:stCondLst>
                                    <p:cond delay="0"/>
                                  </p:stCondLst>
                                  <p:childTnLst>
                                    <p:set>
                                      <p:cBhvr>
                                        <p:cTn id="404" dur="1" fill="hold">
                                          <p:stCondLst>
                                            <p:cond delay="0"/>
                                          </p:stCondLst>
                                        </p:cTn>
                                        <p:tgtEl>
                                          <p:spTgt spid="2159"/>
                                        </p:tgtEl>
                                        <p:attrNameLst>
                                          <p:attrName>style.visibility</p:attrName>
                                        </p:attrNameLst>
                                      </p:cBhvr>
                                      <p:to>
                                        <p:strVal val="visible"/>
                                      </p:to>
                                    </p:set>
                                    <p:animEffect transition="in" filter="fade">
                                      <p:cBhvr>
                                        <p:cTn id="405" dur="2000"/>
                                        <p:tgtEl>
                                          <p:spTgt spid="2159"/>
                                        </p:tgtEl>
                                      </p:cBhvr>
                                    </p:animEffect>
                                  </p:childTnLst>
                                </p:cTn>
                              </p:par>
                              <p:par>
                                <p:cTn id="406" presetID="22" presetClass="entr" presetSubtype="1" fill="hold" grpId="0" nodeType="withEffect">
                                  <p:stCondLst>
                                    <p:cond delay="0"/>
                                  </p:stCondLst>
                                  <p:childTnLst>
                                    <p:set>
                                      <p:cBhvr>
                                        <p:cTn id="407" dur="1" fill="hold">
                                          <p:stCondLst>
                                            <p:cond delay="0"/>
                                          </p:stCondLst>
                                        </p:cTn>
                                        <p:tgtEl>
                                          <p:spTgt spid="2160"/>
                                        </p:tgtEl>
                                        <p:attrNameLst>
                                          <p:attrName>style.visibility</p:attrName>
                                        </p:attrNameLst>
                                      </p:cBhvr>
                                      <p:to>
                                        <p:strVal val="visible"/>
                                      </p:to>
                                    </p:set>
                                    <p:animEffect transition="in" filter="wipe(up)">
                                      <p:cBhvr>
                                        <p:cTn id="408" dur="1000"/>
                                        <p:tgtEl>
                                          <p:spTgt spid="2160"/>
                                        </p:tgtEl>
                                      </p:cBhvr>
                                    </p:animEffect>
                                  </p:childTnLst>
                                </p:cTn>
                              </p:par>
                            </p:childTnLst>
                          </p:cTn>
                        </p:par>
                        <p:par>
                          <p:cTn id="409" fill="hold">
                            <p:stCondLst>
                              <p:cond delay="2000"/>
                            </p:stCondLst>
                            <p:childTnLst>
                              <p:par>
                                <p:cTn id="410" presetID="10" presetClass="entr" presetSubtype="0" fill="hold" grpId="0" nodeType="afterEffect">
                                  <p:stCondLst>
                                    <p:cond delay="0"/>
                                  </p:stCondLst>
                                  <p:childTnLst>
                                    <p:set>
                                      <p:cBhvr>
                                        <p:cTn id="411" dur="1" fill="hold">
                                          <p:stCondLst>
                                            <p:cond delay="0"/>
                                          </p:stCondLst>
                                        </p:cTn>
                                        <p:tgtEl>
                                          <p:spTgt spid="2165"/>
                                        </p:tgtEl>
                                        <p:attrNameLst>
                                          <p:attrName>style.visibility</p:attrName>
                                        </p:attrNameLst>
                                      </p:cBhvr>
                                      <p:to>
                                        <p:strVal val="visible"/>
                                      </p:to>
                                    </p:set>
                                    <p:animEffect transition="in" filter="fade">
                                      <p:cBhvr>
                                        <p:cTn id="412" dur="1000"/>
                                        <p:tgtEl>
                                          <p:spTgt spid="2165"/>
                                        </p:tgtEl>
                                      </p:cBhvr>
                                    </p:animEffect>
                                  </p:childTnLst>
                                </p:cTn>
                              </p:par>
                            </p:childTnLst>
                          </p:cTn>
                        </p:par>
                        <p:par>
                          <p:cTn id="413" fill="hold">
                            <p:stCondLst>
                              <p:cond delay="3000"/>
                            </p:stCondLst>
                            <p:childTnLst>
                              <p:par>
                                <p:cTn id="414" presetID="23" presetClass="entr" presetSubtype="16" fill="hold" grpId="0" nodeType="afterEffect">
                                  <p:stCondLst>
                                    <p:cond delay="0"/>
                                  </p:stCondLst>
                                  <p:childTnLst>
                                    <p:set>
                                      <p:cBhvr>
                                        <p:cTn id="415" dur="1" fill="hold">
                                          <p:stCondLst>
                                            <p:cond delay="0"/>
                                          </p:stCondLst>
                                        </p:cTn>
                                        <p:tgtEl>
                                          <p:spTgt spid="2189"/>
                                        </p:tgtEl>
                                        <p:attrNameLst>
                                          <p:attrName>style.visibility</p:attrName>
                                        </p:attrNameLst>
                                      </p:cBhvr>
                                      <p:to>
                                        <p:strVal val="visible"/>
                                      </p:to>
                                    </p:set>
                                    <p:anim calcmode="lin" valueType="num">
                                      <p:cBhvr>
                                        <p:cTn id="416" dur="1500" fill="hold"/>
                                        <p:tgtEl>
                                          <p:spTgt spid="2189"/>
                                        </p:tgtEl>
                                        <p:attrNameLst>
                                          <p:attrName>ppt_w</p:attrName>
                                        </p:attrNameLst>
                                      </p:cBhvr>
                                      <p:tavLst>
                                        <p:tav tm="0">
                                          <p:val>
                                            <p:fltVal val="0"/>
                                          </p:val>
                                        </p:tav>
                                        <p:tav tm="100000">
                                          <p:val>
                                            <p:strVal val="#ppt_w"/>
                                          </p:val>
                                        </p:tav>
                                      </p:tavLst>
                                    </p:anim>
                                    <p:anim calcmode="lin" valueType="num">
                                      <p:cBhvr>
                                        <p:cTn id="417" dur="1500" fill="hold"/>
                                        <p:tgtEl>
                                          <p:spTgt spid="2189"/>
                                        </p:tgtEl>
                                        <p:attrNameLst>
                                          <p:attrName>ppt_h</p:attrName>
                                        </p:attrNameLst>
                                      </p:cBhvr>
                                      <p:tavLst>
                                        <p:tav tm="0">
                                          <p:val>
                                            <p:fltVal val="0"/>
                                          </p:val>
                                        </p:tav>
                                        <p:tav tm="100000">
                                          <p:val>
                                            <p:strVal val="#ppt_h"/>
                                          </p:val>
                                        </p:tav>
                                      </p:tavLst>
                                    </p:anim>
                                  </p:childTnLst>
                                </p:cTn>
                              </p:par>
                              <p:par>
                                <p:cTn id="418" presetID="15" presetClass="entr" presetSubtype="0" fill="hold" nodeType="withEffect">
                                  <p:stCondLst>
                                    <p:cond delay="0"/>
                                  </p:stCondLst>
                                  <p:childTnLst>
                                    <p:set>
                                      <p:cBhvr>
                                        <p:cTn id="419" dur="1" fill="hold">
                                          <p:stCondLst>
                                            <p:cond delay="0"/>
                                          </p:stCondLst>
                                        </p:cTn>
                                        <p:tgtEl>
                                          <p:spTgt spid="2171"/>
                                        </p:tgtEl>
                                        <p:attrNameLst>
                                          <p:attrName>style.visibility</p:attrName>
                                        </p:attrNameLst>
                                      </p:cBhvr>
                                      <p:to>
                                        <p:strVal val="visible"/>
                                      </p:to>
                                    </p:set>
                                    <p:anim calcmode="lin" valueType="num">
                                      <p:cBhvr>
                                        <p:cTn id="420" dur="4000" fill="hold"/>
                                        <p:tgtEl>
                                          <p:spTgt spid="2171"/>
                                        </p:tgtEl>
                                        <p:attrNameLst>
                                          <p:attrName>ppt_w</p:attrName>
                                        </p:attrNameLst>
                                      </p:cBhvr>
                                      <p:tavLst>
                                        <p:tav tm="0">
                                          <p:val>
                                            <p:fltVal val="0"/>
                                          </p:val>
                                        </p:tav>
                                        <p:tav tm="100000">
                                          <p:val>
                                            <p:strVal val="#ppt_w"/>
                                          </p:val>
                                        </p:tav>
                                      </p:tavLst>
                                    </p:anim>
                                    <p:anim calcmode="lin" valueType="num">
                                      <p:cBhvr>
                                        <p:cTn id="421" dur="4000" fill="hold"/>
                                        <p:tgtEl>
                                          <p:spTgt spid="2171"/>
                                        </p:tgtEl>
                                        <p:attrNameLst>
                                          <p:attrName>ppt_h</p:attrName>
                                        </p:attrNameLst>
                                      </p:cBhvr>
                                      <p:tavLst>
                                        <p:tav tm="0">
                                          <p:val>
                                            <p:fltVal val="0"/>
                                          </p:val>
                                        </p:tav>
                                        <p:tav tm="100000">
                                          <p:val>
                                            <p:strVal val="#ppt_h"/>
                                          </p:val>
                                        </p:tav>
                                      </p:tavLst>
                                    </p:anim>
                                    <p:anim calcmode="lin" valueType="num">
                                      <p:cBhvr>
                                        <p:cTn id="422" dur="4000" fill="hold"/>
                                        <p:tgtEl>
                                          <p:spTgt spid="2171"/>
                                        </p:tgtEl>
                                        <p:attrNameLst>
                                          <p:attrName>ppt_x</p:attrName>
                                        </p:attrNameLst>
                                      </p:cBhvr>
                                      <p:tavLst>
                                        <p:tav tm="0" fmla="#ppt_x+(cos(-2*pi*(1-$))*-#ppt_x-sin(-2*pi*(1-$))*(1-#ppt_y))*(1-$)">
                                          <p:val>
                                            <p:fltVal val="0"/>
                                          </p:val>
                                        </p:tav>
                                        <p:tav tm="100000">
                                          <p:val>
                                            <p:fltVal val="1"/>
                                          </p:val>
                                        </p:tav>
                                      </p:tavLst>
                                    </p:anim>
                                    <p:anim calcmode="lin" valueType="num">
                                      <p:cBhvr>
                                        <p:cTn id="423" dur="4000" fill="hold"/>
                                        <p:tgtEl>
                                          <p:spTgt spid="2171"/>
                                        </p:tgtEl>
                                        <p:attrNameLst>
                                          <p:attrName>ppt_y</p:attrName>
                                        </p:attrNameLst>
                                      </p:cBhvr>
                                      <p:tavLst>
                                        <p:tav tm="0" fmla="#ppt_y+(sin(-2*pi*(1-$))*-#ppt_x+cos(-2*pi*(1-$))*(1-#ppt_y))*(1-$)">
                                          <p:val>
                                            <p:fltVal val="0"/>
                                          </p:val>
                                        </p:tav>
                                        <p:tav tm="100000">
                                          <p:val>
                                            <p:fltVal val="1"/>
                                          </p:val>
                                        </p:tav>
                                      </p:tavLst>
                                    </p:anim>
                                  </p:childTnLst>
                                </p:cTn>
                              </p:par>
                              <p:par>
                                <p:cTn id="424" presetID="15" presetClass="entr" presetSubtype="0" fill="hold" nodeType="withEffect">
                                  <p:stCondLst>
                                    <p:cond delay="0"/>
                                  </p:stCondLst>
                                  <p:childTnLst>
                                    <p:set>
                                      <p:cBhvr>
                                        <p:cTn id="425" dur="1" fill="hold">
                                          <p:stCondLst>
                                            <p:cond delay="0"/>
                                          </p:stCondLst>
                                        </p:cTn>
                                        <p:tgtEl>
                                          <p:spTgt spid="2170"/>
                                        </p:tgtEl>
                                        <p:attrNameLst>
                                          <p:attrName>style.visibility</p:attrName>
                                        </p:attrNameLst>
                                      </p:cBhvr>
                                      <p:to>
                                        <p:strVal val="visible"/>
                                      </p:to>
                                    </p:set>
                                    <p:anim calcmode="lin" valueType="num">
                                      <p:cBhvr>
                                        <p:cTn id="426" dur="4000" fill="hold"/>
                                        <p:tgtEl>
                                          <p:spTgt spid="2170"/>
                                        </p:tgtEl>
                                        <p:attrNameLst>
                                          <p:attrName>ppt_w</p:attrName>
                                        </p:attrNameLst>
                                      </p:cBhvr>
                                      <p:tavLst>
                                        <p:tav tm="0">
                                          <p:val>
                                            <p:fltVal val="0"/>
                                          </p:val>
                                        </p:tav>
                                        <p:tav tm="100000">
                                          <p:val>
                                            <p:strVal val="#ppt_w"/>
                                          </p:val>
                                        </p:tav>
                                      </p:tavLst>
                                    </p:anim>
                                    <p:anim calcmode="lin" valueType="num">
                                      <p:cBhvr>
                                        <p:cTn id="427" dur="4000" fill="hold"/>
                                        <p:tgtEl>
                                          <p:spTgt spid="2170"/>
                                        </p:tgtEl>
                                        <p:attrNameLst>
                                          <p:attrName>ppt_h</p:attrName>
                                        </p:attrNameLst>
                                      </p:cBhvr>
                                      <p:tavLst>
                                        <p:tav tm="0">
                                          <p:val>
                                            <p:fltVal val="0"/>
                                          </p:val>
                                        </p:tav>
                                        <p:tav tm="100000">
                                          <p:val>
                                            <p:strVal val="#ppt_h"/>
                                          </p:val>
                                        </p:tav>
                                      </p:tavLst>
                                    </p:anim>
                                    <p:anim calcmode="lin" valueType="num">
                                      <p:cBhvr>
                                        <p:cTn id="428" dur="4000" fill="hold"/>
                                        <p:tgtEl>
                                          <p:spTgt spid="2170"/>
                                        </p:tgtEl>
                                        <p:attrNameLst>
                                          <p:attrName>ppt_x</p:attrName>
                                        </p:attrNameLst>
                                      </p:cBhvr>
                                      <p:tavLst>
                                        <p:tav tm="0" fmla="#ppt_x+(cos(-2*pi*(1-$))*-#ppt_x-sin(-2*pi*(1-$))*(1-#ppt_y))*(1-$)">
                                          <p:val>
                                            <p:fltVal val="0"/>
                                          </p:val>
                                        </p:tav>
                                        <p:tav tm="100000">
                                          <p:val>
                                            <p:fltVal val="1"/>
                                          </p:val>
                                        </p:tav>
                                      </p:tavLst>
                                    </p:anim>
                                    <p:anim calcmode="lin" valueType="num">
                                      <p:cBhvr>
                                        <p:cTn id="429" dur="4000" fill="hold"/>
                                        <p:tgtEl>
                                          <p:spTgt spid="2170"/>
                                        </p:tgtEl>
                                        <p:attrNameLst>
                                          <p:attrName>ppt_y</p:attrName>
                                        </p:attrNameLst>
                                      </p:cBhvr>
                                      <p:tavLst>
                                        <p:tav tm="0" fmla="#ppt_y+(sin(-2*pi*(1-$))*-#ppt_x+cos(-2*pi*(1-$))*(1-#ppt_y))*(1-$)">
                                          <p:val>
                                            <p:fltVal val="0"/>
                                          </p:val>
                                        </p:tav>
                                        <p:tav tm="100000">
                                          <p:val>
                                            <p:fltVal val="1"/>
                                          </p:val>
                                        </p:tav>
                                      </p:tavLst>
                                    </p:anim>
                                  </p:childTnLst>
                                </p:cTn>
                              </p:par>
                            </p:childTnLst>
                          </p:cTn>
                        </p:par>
                        <p:par>
                          <p:cTn id="430" fill="hold">
                            <p:stCondLst>
                              <p:cond delay="7000"/>
                            </p:stCondLst>
                            <p:childTnLst>
                              <p:par>
                                <p:cTn id="431" presetID="16" presetClass="entr" presetSubtype="42" fill="hold" grpId="0" nodeType="afterEffect">
                                  <p:stCondLst>
                                    <p:cond delay="0"/>
                                  </p:stCondLst>
                                  <p:childTnLst>
                                    <p:set>
                                      <p:cBhvr>
                                        <p:cTn id="432" dur="1" fill="hold">
                                          <p:stCondLst>
                                            <p:cond delay="0"/>
                                          </p:stCondLst>
                                        </p:cTn>
                                        <p:tgtEl>
                                          <p:spTgt spid="2168"/>
                                        </p:tgtEl>
                                        <p:attrNameLst>
                                          <p:attrName>style.visibility</p:attrName>
                                        </p:attrNameLst>
                                      </p:cBhvr>
                                      <p:to>
                                        <p:strVal val="visible"/>
                                      </p:to>
                                    </p:set>
                                    <p:animEffect transition="in" filter="barn(outHorizontal)">
                                      <p:cBhvr>
                                        <p:cTn id="433" dur="1000"/>
                                        <p:tgtEl>
                                          <p:spTgt spid="2168"/>
                                        </p:tgtEl>
                                      </p:cBhvr>
                                    </p:animEffect>
                                  </p:childTnLst>
                                </p:cTn>
                              </p:par>
                            </p:childTnLst>
                          </p:cTn>
                        </p:par>
                      </p:childTnLst>
                    </p:cTn>
                  </p:par>
                  <p:par>
                    <p:cTn id="434" fill="hold">
                      <p:stCondLst>
                        <p:cond delay="indefinite"/>
                      </p:stCondLst>
                      <p:childTnLst>
                        <p:par>
                          <p:cTn id="435" fill="hold">
                            <p:stCondLst>
                              <p:cond delay="0"/>
                            </p:stCondLst>
                            <p:childTnLst>
                              <p:par>
                                <p:cTn id="436" presetID="22" presetClass="entr" presetSubtype="8" fill="hold" grpId="0" nodeType="clickEffect">
                                  <p:stCondLst>
                                    <p:cond delay="0"/>
                                  </p:stCondLst>
                                  <p:childTnLst>
                                    <p:set>
                                      <p:cBhvr>
                                        <p:cTn id="437" dur="1" fill="hold">
                                          <p:stCondLst>
                                            <p:cond delay="0"/>
                                          </p:stCondLst>
                                        </p:cTn>
                                        <p:tgtEl>
                                          <p:spTgt spid="2166"/>
                                        </p:tgtEl>
                                        <p:attrNameLst>
                                          <p:attrName>style.visibility</p:attrName>
                                        </p:attrNameLst>
                                      </p:cBhvr>
                                      <p:to>
                                        <p:strVal val="visible"/>
                                      </p:to>
                                    </p:set>
                                    <p:animEffect transition="in" filter="wipe(left)">
                                      <p:cBhvr>
                                        <p:cTn id="438" dur="1750"/>
                                        <p:tgtEl>
                                          <p:spTgt spid="2166"/>
                                        </p:tgtEl>
                                      </p:cBhvr>
                                    </p:animEffect>
                                  </p:childTnLst>
                                </p:cTn>
                              </p:par>
                            </p:childTnLst>
                          </p:cTn>
                        </p:par>
                      </p:childTnLst>
                    </p:cTn>
                  </p:par>
                  <p:par>
                    <p:cTn id="439" fill="hold" nodeType="clickPar">
                      <p:stCondLst>
                        <p:cond delay="indefinite"/>
                      </p:stCondLst>
                      <p:childTnLst>
                        <p:par>
                          <p:cTn id="440" fill="hold" nodeType="withGroup">
                            <p:stCondLst>
                              <p:cond delay="0"/>
                            </p:stCondLst>
                            <p:childTnLst>
                              <p:par>
                                <p:cTn id="441" presetID="22" presetClass="entr" presetSubtype="1" fill="hold" grpId="0" nodeType="clickEffect">
                                  <p:stCondLst>
                                    <p:cond delay="0"/>
                                  </p:stCondLst>
                                  <p:childTnLst>
                                    <p:set>
                                      <p:cBhvr>
                                        <p:cTn id="442" dur="1" fill="hold">
                                          <p:stCondLst>
                                            <p:cond delay="0"/>
                                          </p:stCondLst>
                                        </p:cTn>
                                        <p:tgtEl>
                                          <p:spTgt spid="2167"/>
                                        </p:tgtEl>
                                        <p:attrNameLst>
                                          <p:attrName>style.visibility</p:attrName>
                                        </p:attrNameLst>
                                      </p:cBhvr>
                                      <p:to>
                                        <p:strVal val="visible"/>
                                      </p:to>
                                    </p:set>
                                    <p:animEffect transition="in" filter="wipe(up)">
                                      <p:cBhvr>
                                        <p:cTn id="443" dur="1750"/>
                                        <p:tgtEl>
                                          <p:spTgt spid="2167"/>
                                        </p:tgtEl>
                                      </p:cBhvr>
                                    </p:animEffect>
                                  </p:childTnLst>
                                </p:cTn>
                              </p:par>
                            </p:childTnLst>
                          </p:cTn>
                        </p:par>
                      </p:childTnLst>
                    </p:cTn>
                  </p:par>
                  <p:par>
                    <p:cTn id="444" fill="hold">
                      <p:stCondLst>
                        <p:cond delay="indefinite"/>
                      </p:stCondLst>
                      <p:childTnLst>
                        <p:par>
                          <p:cTn id="445" fill="hold">
                            <p:stCondLst>
                              <p:cond delay="0"/>
                            </p:stCondLst>
                            <p:childTnLst>
                              <p:par>
                                <p:cTn id="446" presetID="51" presetClass="entr" presetSubtype="0" fill="hold" grpId="0" nodeType="clickEffect">
                                  <p:stCondLst>
                                    <p:cond delay="0"/>
                                  </p:stCondLst>
                                  <p:childTnLst>
                                    <p:set>
                                      <p:cBhvr>
                                        <p:cTn id="447" dur="1" fill="hold">
                                          <p:stCondLst>
                                            <p:cond delay="0"/>
                                          </p:stCondLst>
                                        </p:cTn>
                                        <p:tgtEl>
                                          <p:spTgt spid="2172"/>
                                        </p:tgtEl>
                                        <p:attrNameLst>
                                          <p:attrName>style.visibility</p:attrName>
                                        </p:attrNameLst>
                                      </p:cBhvr>
                                      <p:to>
                                        <p:strVal val="visible"/>
                                      </p:to>
                                    </p:set>
                                    <p:animEffect transition="in" filter="fade">
                                      <p:cBhvr>
                                        <p:cTn id="448" dur="385" decel="100000"/>
                                        <p:tgtEl>
                                          <p:spTgt spid="2172"/>
                                        </p:tgtEl>
                                      </p:cBhvr>
                                    </p:animEffect>
                                    <p:animScale>
                                      <p:cBhvr>
                                        <p:cTn id="449" dur="385" decel="100000"/>
                                        <p:tgtEl>
                                          <p:spTgt spid="2172"/>
                                        </p:tgtEl>
                                      </p:cBhvr>
                                      <p:from x="10000" y="10000"/>
                                      <p:to x="200000" y="450000"/>
                                    </p:animScale>
                                    <p:animScale>
                                      <p:cBhvr>
                                        <p:cTn id="450" dur="615" accel="100000" fill="hold">
                                          <p:stCondLst>
                                            <p:cond delay="385"/>
                                          </p:stCondLst>
                                        </p:cTn>
                                        <p:tgtEl>
                                          <p:spTgt spid="2172"/>
                                        </p:tgtEl>
                                      </p:cBhvr>
                                      <p:from x="200000" y="450000"/>
                                      <p:to x="100000" y="100000"/>
                                    </p:animScale>
                                    <p:set>
                                      <p:cBhvr>
                                        <p:cTn id="451" dur="385" fill="hold"/>
                                        <p:tgtEl>
                                          <p:spTgt spid="2172"/>
                                        </p:tgtEl>
                                        <p:attrNameLst>
                                          <p:attrName>ppt_x</p:attrName>
                                        </p:attrNameLst>
                                      </p:cBhvr>
                                      <p:to>
                                        <p:strVal val="(0.5)"/>
                                      </p:to>
                                    </p:set>
                                    <p:anim from="(0.5)" to="(#ppt_x)" calcmode="lin" valueType="num">
                                      <p:cBhvr>
                                        <p:cTn id="452" dur="615" accel="100000" fill="hold">
                                          <p:stCondLst>
                                            <p:cond delay="385"/>
                                          </p:stCondLst>
                                        </p:cTn>
                                        <p:tgtEl>
                                          <p:spTgt spid="2172"/>
                                        </p:tgtEl>
                                        <p:attrNameLst>
                                          <p:attrName>ppt_x</p:attrName>
                                        </p:attrNameLst>
                                      </p:cBhvr>
                                    </p:anim>
                                    <p:set>
                                      <p:cBhvr>
                                        <p:cTn id="453" dur="385" fill="hold"/>
                                        <p:tgtEl>
                                          <p:spTgt spid="2172"/>
                                        </p:tgtEl>
                                        <p:attrNameLst>
                                          <p:attrName>ppt_y</p:attrName>
                                        </p:attrNameLst>
                                      </p:cBhvr>
                                      <p:to>
                                        <p:strVal val="(#ppt_y+0.4)"/>
                                      </p:to>
                                    </p:set>
                                    <p:anim from="(#ppt_y+0.4)" to="(#ppt_y)" calcmode="lin" valueType="num">
                                      <p:cBhvr>
                                        <p:cTn id="454" dur="615" accel="100000" fill="hold">
                                          <p:stCondLst>
                                            <p:cond delay="385"/>
                                          </p:stCondLst>
                                        </p:cTn>
                                        <p:tgtEl>
                                          <p:spTgt spid="2172"/>
                                        </p:tgtEl>
                                        <p:attrNameLst>
                                          <p:attrName>ppt_y</p:attrName>
                                        </p:attrNameLst>
                                      </p:cBhvr>
                                    </p:anim>
                                  </p:childTnLst>
                                </p:cTn>
                              </p:par>
                            </p:childTnLst>
                          </p:cTn>
                        </p:par>
                        <p:par>
                          <p:cTn id="455" fill="hold" nodeType="afterGroup">
                            <p:stCondLst>
                              <p:cond delay="1000"/>
                            </p:stCondLst>
                            <p:childTnLst>
                              <p:par>
                                <p:cTn id="456" presetID="23" presetClass="entr" presetSubtype="272" fill="hold" nodeType="afterEffect">
                                  <p:stCondLst>
                                    <p:cond delay="0"/>
                                  </p:stCondLst>
                                  <p:childTnLst>
                                    <p:set>
                                      <p:cBhvr>
                                        <p:cTn id="457" dur="1" fill="hold">
                                          <p:stCondLst>
                                            <p:cond delay="0"/>
                                          </p:stCondLst>
                                        </p:cTn>
                                        <p:tgtEl>
                                          <p:spTgt spid="2173"/>
                                        </p:tgtEl>
                                        <p:attrNameLst>
                                          <p:attrName>style.visibility</p:attrName>
                                        </p:attrNameLst>
                                      </p:cBhvr>
                                      <p:to>
                                        <p:strVal val="visible"/>
                                      </p:to>
                                    </p:set>
                                    <p:anim calcmode="lin" valueType="num">
                                      <p:cBhvr>
                                        <p:cTn id="458" dur="1000" fill="hold"/>
                                        <p:tgtEl>
                                          <p:spTgt spid="2173"/>
                                        </p:tgtEl>
                                        <p:attrNameLst>
                                          <p:attrName>ppt_w</p:attrName>
                                        </p:attrNameLst>
                                      </p:cBhvr>
                                      <p:tavLst>
                                        <p:tav tm="0">
                                          <p:val>
                                            <p:strVal val="2/3*#ppt_w"/>
                                          </p:val>
                                        </p:tav>
                                        <p:tav tm="100000">
                                          <p:val>
                                            <p:strVal val="#ppt_w"/>
                                          </p:val>
                                        </p:tav>
                                      </p:tavLst>
                                    </p:anim>
                                    <p:anim calcmode="lin" valueType="num">
                                      <p:cBhvr>
                                        <p:cTn id="459" dur="1000" fill="hold"/>
                                        <p:tgtEl>
                                          <p:spTgt spid="2173"/>
                                        </p:tgtEl>
                                        <p:attrNameLst>
                                          <p:attrName>ppt_h</p:attrName>
                                        </p:attrNameLst>
                                      </p:cBhvr>
                                      <p:tavLst>
                                        <p:tav tm="0">
                                          <p:val>
                                            <p:strVal val="2/3*#ppt_h"/>
                                          </p:val>
                                        </p:tav>
                                        <p:tav tm="100000">
                                          <p:val>
                                            <p:strVal val="#ppt_h"/>
                                          </p:val>
                                        </p:tav>
                                      </p:tavLst>
                                    </p:anim>
                                  </p:childTnLst>
                                </p:cTn>
                              </p:par>
                              <p:par>
                                <p:cTn id="460" presetID="22" presetClass="entr" presetSubtype="4" fill="hold" nodeType="withEffect">
                                  <p:stCondLst>
                                    <p:cond delay="0"/>
                                  </p:stCondLst>
                                  <p:childTnLst>
                                    <p:set>
                                      <p:cBhvr>
                                        <p:cTn id="461" dur="1" fill="hold">
                                          <p:stCondLst>
                                            <p:cond delay="0"/>
                                          </p:stCondLst>
                                        </p:cTn>
                                        <p:tgtEl>
                                          <p:spTgt spid="2178"/>
                                        </p:tgtEl>
                                        <p:attrNameLst>
                                          <p:attrName>style.visibility</p:attrName>
                                        </p:attrNameLst>
                                      </p:cBhvr>
                                      <p:to>
                                        <p:strVal val="visible"/>
                                      </p:to>
                                    </p:set>
                                    <p:animEffect transition="in" filter="wipe(down)">
                                      <p:cBhvr>
                                        <p:cTn id="462" dur="1000"/>
                                        <p:tgtEl>
                                          <p:spTgt spid="2178"/>
                                        </p:tgtEl>
                                      </p:cBhvr>
                                    </p:animEffect>
                                  </p:childTnLst>
                                </p:cTn>
                              </p:par>
                              <p:par>
                                <p:cTn id="463" presetID="16" presetClass="entr" presetSubtype="42" fill="hold" nodeType="withEffect">
                                  <p:stCondLst>
                                    <p:cond delay="0"/>
                                  </p:stCondLst>
                                  <p:childTnLst>
                                    <p:set>
                                      <p:cBhvr>
                                        <p:cTn id="464" dur="1" fill="hold">
                                          <p:stCondLst>
                                            <p:cond delay="0"/>
                                          </p:stCondLst>
                                        </p:cTn>
                                        <p:tgtEl>
                                          <p:spTgt spid="2179"/>
                                        </p:tgtEl>
                                        <p:attrNameLst>
                                          <p:attrName>style.visibility</p:attrName>
                                        </p:attrNameLst>
                                      </p:cBhvr>
                                      <p:to>
                                        <p:strVal val="visible"/>
                                      </p:to>
                                    </p:set>
                                    <p:animEffect transition="in" filter="barn(outHorizontal)">
                                      <p:cBhvr>
                                        <p:cTn id="465" dur="1000"/>
                                        <p:tgtEl>
                                          <p:spTgt spid="2179"/>
                                        </p:tgtEl>
                                      </p:cBhvr>
                                    </p:animEffect>
                                  </p:childTnLst>
                                </p:cTn>
                              </p:par>
                            </p:childTnLst>
                          </p:cTn>
                        </p:par>
                        <p:par>
                          <p:cTn id="466" fill="hold" nodeType="afterGroup">
                            <p:stCondLst>
                              <p:cond delay="2000"/>
                            </p:stCondLst>
                            <p:childTnLst>
                              <p:par>
                                <p:cTn id="467" presetID="55" presetClass="entr" presetSubtype="0" fill="hold" grpId="0" nodeType="afterEffect">
                                  <p:stCondLst>
                                    <p:cond delay="0"/>
                                  </p:stCondLst>
                                  <p:childTnLst>
                                    <p:set>
                                      <p:cBhvr>
                                        <p:cTn id="468" dur="1" fill="hold">
                                          <p:stCondLst>
                                            <p:cond delay="0"/>
                                          </p:stCondLst>
                                        </p:cTn>
                                        <p:tgtEl>
                                          <p:spTgt spid="2180"/>
                                        </p:tgtEl>
                                        <p:attrNameLst>
                                          <p:attrName>style.visibility</p:attrName>
                                        </p:attrNameLst>
                                      </p:cBhvr>
                                      <p:to>
                                        <p:strVal val="visible"/>
                                      </p:to>
                                    </p:set>
                                    <p:anim calcmode="lin" valueType="num">
                                      <p:cBhvr>
                                        <p:cTn id="469" dur="1000" fill="hold"/>
                                        <p:tgtEl>
                                          <p:spTgt spid="2180"/>
                                        </p:tgtEl>
                                        <p:attrNameLst>
                                          <p:attrName>ppt_w</p:attrName>
                                        </p:attrNameLst>
                                      </p:cBhvr>
                                      <p:tavLst>
                                        <p:tav tm="0">
                                          <p:val>
                                            <p:strVal val="#ppt_w*0.70"/>
                                          </p:val>
                                        </p:tav>
                                        <p:tav tm="100000">
                                          <p:val>
                                            <p:strVal val="#ppt_w"/>
                                          </p:val>
                                        </p:tav>
                                      </p:tavLst>
                                    </p:anim>
                                    <p:anim calcmode="lin" valueType="num">
                                      <p:cBhvr>
                                        <p:cTn id="470" dur="1000" fill="hold"/>
                                        <p:tgtEl>
                                          <p:spTgt spid="2180"/>
                                        </p:tgtEl>
                                        <p:attrNameLst>
                                          <p:attrName>ppt_h</p:attrName>
                                        </p:attrNameLst>
                                      </p:cBhvr>
                                      <p:tavLst>
                                        <p:tav tm="0">
                                          <p:val>
                                            <p:strVal val="#ppt_h"/>
                                          </p:val>
                                        </p:tav>
                                        <p:tav tm="100000">
                                          <p:val>
                                            <p:strVal val="#ppt_h"/>
                                          </p:val>
                                        </p:tav>
                                      </p:tavLst>
                                    </p:anim>
                                    <p:animEffect transition="in" filter="fade">
                                      <p:cBhvr>
                                        <p:cTn id="471" dur="1000"/>
                                        <p:tgtEl>
                                          <p:spTgt spid="2180"/>
                                        </p:tgtEl>
                                      </p:cBhvr>
                                    </p:animEffect>
                                  </p:childTnLst>
                                </p:cTn>
                              </p:par>
                            </p:childTnLst>
                          </p:cTn>
                        </p:par>
                        <p:par>
                          <p:cTn id="472" fill="hold" nodeType="afterGroup">
                            <p:stCondLst>
                              <p:cond delay="3000"/>
                            </p:stCondLst>
                            <p:childTnLst>
                              <p:par>
                                <p:cTn id="473" presetID="15" presetClass="entr" presetSubtype="0" fill="hold" nodeType="afterEffect">
                                  <p:stCondLst>
                                    <p:cond delay="0"/>
                                  </p:stCondLst>
                                  <p:childTnLst>
                                    <p:set>
                                      <p:cBhvr>
                                        <p:cTn id="474" dur="1" fill="hold">
                                          <p:stCondLst>
                                            <p:cond delay="0"/>
                                          </p:stCondLst>
                                        </p:cTn>
                                        <p:tgtEl>
                                          <p:spTgt spid="2181"/>
                                        </p:tgtEl>
                                        <p:attrNameLst>
                                          <p:attrName>style.visibility</p:attrName>
                                        </p:attrNameLst>
                                      </p:cBhvr>
                                      <p:to>
                                        <p:strVal val="visible"/>
                                      </p:to>
                                    </p:set>
                                    <p:anim calcmode="lin" valueType="num">
                                      <p:cBhvr>
                                        <p:cTn id="475" dur="4000" fill="hold"/>
                                        <p:tgtEl>
                                          <p:spTgt spid="2181"/>
                                        </p:tgtEl>
                                        <p:attrNameLst>
                                          <p:attrName>ppt_w</p:attrName>
                                        </p:attrNameLst>
                                      </p:cBhvr>
                                      <p:tavLst>
                                        <p:tav tm="0">
                                          <p:val>
                                            <p:fltVal val="0"/>
                                          </p:val>
                                        </p:tav>
                                        <p:tav tm="100000">
                                          <p:val>
                                            <p:strVal val="#ppt_w"/>
                                          </p:val>
                                        </p:tav>
                                      </p:tavLst>
                                    </p:anim>
                                    <p:anim calcmode="lin" valueType="num">
                                      <p:cBhvr>
                                        <p:cTn id="476" dur="4000" fill="hold"/>
                                        <p:tgtEl>
                                          <p:spTgt spid="2181"/>
                                        </p:tgtEl>
                                        <p:attrNameLst>
                                          <p:attrName>ppt_h</p:attrName>
                                        </p:attrNameLst>
                                      </p:cBhvr>
                                      <p:tavLst>
                                        <p:tav tm="0">
                                          <p:val>
                                            <p:fltVal val="0"/>
                                          </p:val>
                                        </p:tav>
                                        <p:tav tm="100000">
                                          <p:val>
                                            <p:strVal val="#ppt_h"/>
                                          </p:val>
                                        </p:tav>
                                      </p:tavLst>
                                    </p:anim>
                                    <p:anim calcmode="lin" valueType="num">
                                      <p:cBhvr>
                                        <p:cTn id="477" dur="4000" fill="hold"/>
                                        <p:tgtEl>
                                          <p:spTgt spid="2181"/>
                                        </p:tgtEl>
                                        <p:attrNameLst>
                                          <p:attrName>ppt_x</p:attrName>
                                        </p:attrNameLst>
                                      </p:cBhvr>
                                      <p:tavLst>
                                        <p:tav tm="0" fmla="#ppt_x+(cos(-2*pi*(1-$))*-#ppt_x-sin(-2*pi*(1-$))*(1-#ppt_y))*(1-$)">
                                          <p:val>
                                            <p:fltVal val="0"/>
                                          </p:val>
                                        </p:tav>
                                        <p:tav tm="100000">
                                          <p:val>
                                            <p:fltVal val="1"/>
                                          </p:val>
                                        </p:tav>
                                      </p:tavLst>
                                    </p:anim>
                                    <p:anim calcmode="lin" valueType="num">
                                      <p:cBhvr>
                                        <p:cTn id="478" dur="4000" fill="hold"/>
                                        <p:tgtEl>
                                          <p:spTgt spid="2181"/>
                                        </p:tgtEl>
                                        <p:attrNameLst>
                                          <p:attrName>ppt_y</p:attrName>
                                        </p:attrNameLst>
                                      </p:cBhvr>
                                      <p:tavLst>
                                        <p:tav tm="0" fmla="#ppt_y+(sin(-2*pi*(1-$))*-#ppt_x+cos(-2*pi*(1-$))*(1-#ppt_y))*(1-$)">
                                          <p:val>
                                            <p:fltVal val="0"/>
                                          </p:val>
                                        </p:tav>
                                        <p:tav tm="100000">
                                          <p:val>
                                            <p:fltVal val="1"/>
                                          </p:val>
                                        </p:tav>
                                      </p:tavLst>
                                    </p:anim>
                                  </p:childTnLst>
                                </p:cTn>
                              </p:par>
                            </p:childTnLst>
                          </p:cTn>
                        </p:par>
                        <p:par>
                          <p:cTn id="479" fill="hold" nodeType="afterGroup">
                            <p:stCondLst>
                              <p:cond delay="7000"/>
                            </p:stCondLst>
                            <p:childTnLst>
                              <p:par>
                                <p:cTn id="480" presetID="22" presetClass="entr" presetSubtype="8" fill="hold" grpId="0" nodeType="afterEffect">
                                  <p:stCondLst>
                                    <p:cond delay="0"/>
                                  </p:stCondLst>
                                  <p:childTnLst>
                                    <p:set>
                                      <p:cBhvr>
                                        <p:cTn id="481" dur="1" fill="hold">
                                          <p:stCondLst>
                                            <p:cond delay="0"/>
                                          </p:stCondLst>
                                        </p:cTn>
                                        <p:tgtEl>
                                          <p:spTgt spid="2182"/>
                                        </p:tgtEl>
                                        <p:attrNameLst>
                                          <p:attrName>style.visibility</p:attrName>
                                        </p:attrNameLst>
                                      </p:cBhvr>
                                      <p:to>
                                        <p:strVal val="visible"/>
                                      </p:to>
                                    </p:set>
                                    <p:animEffect transition="in" filter="wipe(left)">
                                      <p:cBhvr>
                                        <p:cTn id="482" dur="1000"/>
                                        <p:tgtEl>
                                          <p:spTgt spid="2182"/>
                                        </p:tgtEl>
                                      </p:cBhvr>
                                    </p:animEffect>
                                  </p:childTnLst>
                                </p:cTn>
                              </p:par>
                            </p:childTnLst>
                          </p:cTn>
                        </p:par>
                        <p:par>
                          <p:cTn id="483" fill="hold" nodeType="afterGroup">
                            <p:stCondLst>
                              <p:cond delay="8000"/>
                            </p:stCondLst>
                            <p:childTnLst>
                              <p:par>
                                <p:cTn id="484" presetID="15" presetClass="entr" presetSubtype="0" fill="hold" nodeType="afterEffect">
                                  <p:stCondLst>
                                    <p:cond delay="0"/>
                                  </p:stCondLst>
                                  <p:childTnLst>
                                    <p:set>
                                      <p:cBhvr>
                                        <p:cTn id="485" dur="1" fill="hold">
                                          <p:stCondLst>
                                            <p:cond delay="0"/>
                                          </p:stCondLst>
                                        </p:cTn>
                                        <p:tgtEl>
                                          <p:spTgt spid="2183"/>
                                        </p:tgtEl>
                                        <p:attrNameLst>
                                          <p:attrName>style.visibility</p:attrName>
                                        </p:attrNameLst>
                                      </p:cBhvr>
                                      <p:to>
                                        <p:strVal val="visible"/>
                                      </p:to>
                                    </p:set>
                                    <p:anim calcmode="lin" valueType="num">
                                      <p:cBhvr>
                                        <p:cTn id="486" dur="4000" fill="hold"/>
                                        <p:tgtEl>
                                          <p:spTgt spid="2183"/>
                                        </p:tgtEl>
                                        <p:attrNameLst>
                                          <p:attrName>ppt_w</p:attrName>
                                        </p:attrNameLst>
                                      </p:cBhvr>
                                      <p:tavLst>
                                        <p:tav tm="0">
                                          <p:val>
                                            <p:fltVal val="0"/>
                                          </p:val>
                                        </p:tav>
                                        <p:tav tm="100000">
                                          <p:val>
                                            <p:strVal val="#ppt_w"/>
                                          </p:val>
                                        </p:tav>
                                      </p:tavLst>
                                    </p:anim>
                                    <p:anim calcmode="lin" valueType="num">
                                      <p:cBhvr>
                                        <p:cTn id="487" dur="4000" fill="hold"/>
                                        <p:tgtEl>
                                          <p:spTgt spid="2183"/>
                                        </p:tgtEl>
                                        <p:attrNameLst>
                                          <p:attrName>ppt_h</p:attrName>
                                        </p:attrNameLst>
                                      </p:cBhvr>
                                      <p:tavLst>
                                        <p:tav tm="0">
                                          <p:val>
                                            <p:fltVal val="0"/>
                                          </p:val>
                                        </p:tav>
                                        <p:tav tm="100000">
                                          <p:val>
                                            <p:strVal val="#ppt_h"/>
                                          </p:val>
                                        </p:tav>
                                      </p:tavLst>
                                    </p:anim>
                                    <p:anim calcmode="lin" valueType="num">
                                      <p:cBhvr>
                                        <p:cTn id="488" dur="4000" fill="hold"/>
                                        <p:tgtEl>
                                          <p:spTgt spid="2183"/>
                                        </p:tgtEl>
                                        <p:attrNameLst>
                                          <p:attrName>ppt_x</p:attrName>
                                        </p:attrNameLst>
                                      </p:cBhvr>
                                      <p:tavLst>
                                        <p:tav tm="0" fmla="#ppt_x+(cos(-2*pi*(1-$))*-#ppt_x-sin(-2*pi*(1-$))*(1-#ppt_y))*(1-$)">
                                          <p:val>
                                            <p:fltVal val="0"/>
                                          </p:val>
                                        </p:tav>
                                        <p:tav tm="100000">
                                          <p:val>
                                            <p:fltVal val="1"/>
                                          </p:val>
                                        </p:tav>
                                      </p:tavLst>
                                    </p:anim>
                                    <p:anim calcmode="lin" valueType="num">
                                      <p:cBhvr>
                                        <p:cTn id="489" dur="4000" fill="hold"/>
                                        <p:tgtEl>
                                          <p:spTgt spid="2183"/>
                                        </p:tgtEl>
                                        <p:attrNameLst>
                                          <p:attrName>ppt_y</p:attrName>
                                        </p:attrNameLst>
                                      </p:cBhvr>
                                      <p:tavLst>
                                        <p:tav tm="0" fmla="#ppt_y+(sin(-2*pi*(1-$))*-#ppt_x+cos(-2*pi*(1-$))*(1-#ppt_y))*(1-$)">
                                          <p:val>
                                            <p:fltVal val="0"/>
                                          </p:val>
                                        </p:tav>
                                        <p:tav tm="100000">
                                          <p:val>
                                            <p:fltVal val="1"/>
                                          </p:val>
                                        </p:tav>
                                      </p:tavLst>
                                    </p:anim>
                                  </p:childTnLst>
                                </p:cTn>
                              </p:par>
                            </p:childTnLst>
                          </p:cTn>
                        </p:par>
                        <p:par>
                          <p:cTn id="490" fill="hold" nodeType="afterGroup">
                            <p:stCondLst>
                              <p:cond delay="12000"/>
                            </p:stCondLst>
                            <p:childTnLst>
                              <p:par>
                                <p:cTn id="491" presetID="22" presetClass="entr" presetSubtype="8" fill="hold" grpId="0" nodeType="afterEffect">
                                  <p:stCondLst>
                                    <p:cond delay="0"/>
                                  </p:stCondLst>
                                  <p:childTnLst>
                                    <p:set>
                                      <p:cBhvr>
                                        <p:cTn id="492" dur="1" fill="hold">
                                          <p:stCondLst>
                                            <p:cond delay="0"/>
                                          </p:stCondLst>
                                        </p:cTn>
                                        <p:tgtEl>
                                          <p:spTgt spid="2184"/>
                                        </p:tgtEl>
                                        <p:attrNameLst>
                                          <p:attrName>style.visibility</p:attrName>
                                        </p:attrNameLst>
                                      </p:cBhvr>
                                      <p:to>
                                        <p:strVal val="visible"/>
                                      </p:to>
                                    </p:set>
                                    <p:animEffect transition="in" filter="wipe(left)">
                                      <p:cBhvr>
                                        <p:cTn id="493" dur="1000"/>
                                        <p:tgtEl>
                                          <p:spTgt spid="2184"/>
                                        </p:tgtEl>
                                      </p:cBhvr>
                                    </p:animEffect>
                                  </p:childTnLst>
                                </p:cTn>
                              </p:par>
                            </p:childTnLst>
                          </p:cTn>
                        </p:par>
                      </p:childTnLst>
                    </p:cTn>
                  </p:par>
                  <p:par>
                    <p:cTn id="494" fill="hold" nodeType="clickPar">
                      <p:stCondLst>
                        <p:cond delay="indefinite"/>
                      </p:stCondLst>
                      <p:childTnLst>
                        <p:par>
                          <p:cTn id="495" fill="hold" nodeType="withGroup">
                            <p:stCondLst>
                              <p:cond delay="0"/>
                            </p:stCondLst>
                            <p:childTnLst>
                              <p:par>
                                <p:cTn id="496" presetID="29" presetClass="entr" presetSubtype="0" fill="hold" grpId="0" nodeType="clickEffect">
                                  <p:stCondLst>
                                    <p:cond delay="0"/>
                                  </p:stCondLst>
                                  <p:childTnLst>
                                    <p:set>
                                      <p:cBhvr>
                                        <p:cTn id="497" dur="1" fill="hold">
                                          <p:stCondLst>
                                            <p:cond delay="0"/>
                                          </p:stCondLst>
                                        </p:cTn>
                                        <p:tgtEl>
                                          <p:spTgt spid="2195"/>
                                        </p:tgtEl>
                                        <p:attrNameLst>
                                          <p:attrName>style.visibility</p:attrName>
                                        </p:attrNameLst>
                                      </p:cBhvr>
                                      <p:to>
                                        <p:strVal val="visible"/>
                                      </p:to>
                                    </p:set>
                                    <p:anim calcmode="lin" valueType="num">
                                      <p:cBhvr>
                                        <p:cTn id="498" dur="1000" fill="hold"/>
                                        <p:tgtEl>
                                          <p:spTgt spid="2195"/>
                                        </p:tgtEl>
                                        <p:attrNameLst>
                                          <p:attrName>ppt_x</p:attrName>
                                        </p:attrNameLst>
                                      </p:cBhvr>
                                      <p:tavLst>
                                        <p:tav tm="0">
                                          <p:val>
                                            <p:strVal val="#ppt_x-.2"/>
                                          </p:val>
                                        </p:tav>
                                        <p:tav tm="100000">
                                          <p:val>
                                            <p:strVal val="#ppt_x"/>
                                          </p:val>
                                        </p:tav>
                                      </p:tavLst>
                                    </p:anim>
                                    <p:anim calcmode="lin" valueType="num">
                                      <p:cBhvr>
                                        <p:cTn id="499" dur="1000" fill="hold"/>
                                        <p:tgtEl>
                                          <p:spTgt spid="2195"/>
                                        </p:tgtEl>
                                        <p:attrNameLst>
                                          <p:attrName>ppt_y</p:attrName>
                                        </p:attrNameLst>
                                      </p:cBhvr>
                                      <p:tavLst>
                                        <p:tav tm="0">
                                          <p:val>
                                            <p:strVal val="#ppt_y"/>
                                          </p:val>
                                        </p:tav>
                                        <p:tav tm="100000">
                                          <p:val>
                                            <p:strVal val="#ppt_y"/>
                                          </p:val>
                                        </p:tav>
                                      </p:tavLst>
                                    </p:anim>
                                    <p:animEffect transition="in" filter="wipe(right)" prLst="gradientSize: 0.1">
                                      <p:cBhvr>
                                        <p:cTn id="500" dur="1000"/>
                                        <p:tgtEl>
                                          <p:spTgt spid="2195"/>
                                        </p:tgtEl>
                                      </p:cBhvr>
                                    </p:animEffect>
                                  </p:childTnLst>
                                </p:cTn>
                              </p:par>
                            </p:childTnLst>
                          </p:cTn>
                        </p:par>
                        <p:par>
                          <p:cTn id="501" fill="hold" nodeType="afterGroup">
                            <p:stCondLst>
                              <p:cond delay="1000"/>
                            </p:stCondLst>
                            <p:childTnLst>
                              <p:par>
                                <p:cTn id="502" presetID="22" presetClass="entr" presetSubtype="1" fill="hold" grpId="0" nodeType="afterEffect">
                                  <p:stCondLst>
                                    <p:cond delay="0"/>
                                  </p:stCondLst>
                                  <p:childTnLst>
                                    <p:set>
                                      <p:cBhvr>
                                        <p:cTn id="503" dur="1" fill="hold">
                                          <p:stCondLst>
                                            <p:cond delay="0"/>
                                          </p:stCondLst>
                                        </p:cTn>
                                        <p:tgtEl>
                                          <p:spTgt spid="2196"/>
                                        </p:tgtEl>
                                        <p:attrNameLst>
                                          <p:attrName>style.visibility</p:attrName>
                                        </p:attrNameLst>
                                      </p:cBhvr>
                                      <p:to>
                                        <p:strVal val="visible"/>
                                      </p:to>
                                    </p:set>
                                    <p:animEffect transition="in" filter="wipe(up)">
                                      <p:cBhvr>
                                        <p:cTn id="504" dur="1000"/>
                                        <p:tgtEl>
                                          <p:spTgt spid="2196"/>
                                        </p:tgtEl>
                                      </p:cBhvr>
                                    </p:animEffect>
                                  </p:childTnLst>
                                </p:cTn>
                              </p:par>
                            </p:childTnLst>
                          </p:cTn>
                        </p:par>
                      </p:childTnLst>
                    </p:cTn>
                  </p:par>
                  <p:par>
                    <p:cTn id="505" fill="hold" nodeType="clickPar">
                      <p:stCondLst>
                        <p:cond delay="indefinite"/>
                      </p:stCondLst>
                      <p:childTnLst>
                        <p:par>
                          <p:cTn id="506" fill="hold" nodeType="withGroup">
                            <p:stCondLst>
                              <p:cond delay="0"/>
                            </p:stCondLst>
                            <p:childTnLst>
                              <p:par>
                                <p:cTn id="507" presetID="29" presetClass="entr" presetSubtype="0" fill="hold" grpId="0" nodeType="clickEffect">
                                  <p:stCondLst>
                                    <p:cond delay="0"/>
                                  </p:stCondLst>
                                  <p:childTnLst>
                                    <p:set>
                                      <p:cBhvr>
                                        <p:cTn id="508" dur="1" fill="hold">
                                          <p:stCondLst>
                                            <p:cond delay="0"/>
                                          </p:stCondLst>
                                        </p:cTn>
                                        <p:tgtEl>
                                          <p:spTgt spid="2190"/>
                                        </p:tgtEl>
                                        <p:attrNameLst>
                                          <p:attrName>style.visibility</p:attrName>
                                        </p:attrNameLst>
                                      </p:cBhvr>
                                      <p:to>
                                        <p:strVal val="visible"/>
                                      </p:to>
                                    </p:set>
                                    <p:anim calcmode="lin" valueType="num">
                                      <p:cBhvr>
                                        <p:cTn id="509" dur="1000" fill="hold"/>
                                        <p:tgtEl>
                                          <p:spTgt spid="2190"/>
                                        </p:tgtEl>
                                        <p:attrNameLst>
                                          <p:attrName>ppt_x</p:attrName>
                                        </p:attrNameLst>
                                      </p:cBhvr>
                                      <p:tavLst>
                                        <p:tav tm="0">
                                          <p:val>
                                            <p:strVal val="#ppt_x-.2"/>
                                          </p:val>
                                        </p:tav>
                                        <p:tav tm="100000">
                                          <p:val>
                                            <p:strVal val="#ppt_x"/>
                                          </p:val>
                                        </p:tav>
                                      </p:tavLst>
                                    </p:anim>
                                    <p:anim calcmode="lin" valueType="num">
                                      <p:cBhvr>
                                        <p:cTn id="510" dur="1000" fill="hold"/>
                                        <p:tgtEl>
                                          <p:spTgt spid="2190"/>
                                        </p:tgtEl>
                                        <p:attrNameLst>
                                          <p:attrName>ppt_y</p:attrName>
                                        </p:attrNameLst>
                                      </p:cBhvr>
                                      <p:tavLst>
                                        <p:tav tm="0">
                                          <p:val>
                                            <p:strVal val="#ppt_y"/>
                                          </p:val>
                                        </p:tav>
                                        <p:tav tm="100000">
                                          <p:val>
                                            <p:strVal val="#ppt_y"/>
                                          </p:val>
                                        </p:tav>
                                      </p:tavLst>
                                    </p:anim>
                                    <p:animEffect transition="in" filter="wipe(right)" prLst="gradientSize: 0.1">
                                      <p:cBhvr>
                                        <p:cTn id="511" dur="1000"/>
                                        <p:tgtEl>
                                          <p:spTgt spid="2190"/>
                                        </p:tgtEl>
                                      </p:cBhvr>
                                    </p:animEffect>
                                  </p:childTnLst>
                                </p:cTn>
                              </p:par>
                            </p:childTnLst>
                          </p:cTn>
                        </p:par>
                        <p:par>
                          <p:cTn id="512" fill="hold" nodeType="afterGroup">
                            <p:stCondLst>
                              <p:cond delay="1000"/>
                            </p:stCondLst>
                            <p:childTnLst>
                              <p:par>
                                <p:cTn id="513" presetID="22" presetClass="entr" presetSubtype="1" fill="hold" grpId="0" nodeType="afterEffect">
                                  <p:stCondLst>
                                    <p:cond delay="0"/>
                                  </p:stCondLst>
                                  <p:childTnLst>
                                    <p:set>
                                      <p:cBhvr>
                                        <p:cTn id="514" dur="1" fill="hold">
                                          <p:stCondLst>
                                            <p:cond delay="0"/>
                                          </p:stCondLst>
                                        </p:cTn>
                                        <p:tgtEl>
                                          <p:spTgt spid="2191"/>
                                        </p:tgtEl>
                                        <p:attrNameLst>
                                          <p:attrName>style.visibility</p:attrName>
                                        </p:attrNameLst>
                                      </p:cBhvr>
                                      <p:to>
                                        <p:strVal val="visible"/>
                                      </p:to>
                                    </p:set>
                                    <p:animEffect transition="in" filter="wipe(up)">
                                      <p:cBhvr>
                                        <p:cTn id="515" dur="1000"/>
                                        <p:tgtEl>
                                          <p:spTgt spid="2191"/>
                                        </p:tgtEl>
                                      </p:cBhvr>
                                    </p:animEffect>
                                  </p:childTnLst>
                                </p:cTn>
                              </p:par>
                            </p:childTnLst>
                          </p:cTn>
                        </p:par>
                      </p:childTnLst>
                    </p:cTn>
                  </p:par>
                  <p:par>
                    <p:cTn id="516" fill="hold" nodeType="clickPar">
                      <p:stCondLst>
                        <p:cond delay="indefinite"/>
                      </p:stCondLst>
                      <p:childTnLst>
                        <p:par>
                          <p:cTn id="517" fill="hold" nodeType="withGroup">
                            <p:stCondLst>
                              <p:cond delay="0"/>
                            </p:stCondLst>
                            <p:childTnLst>
                              <p:par>
                                <p:cTn id="518" presetID="29" presetClass="entr" presetSubtype="0" fill="hold" grpId="0" nodeType="clickEffect">
                                  <p:stCondLst>
                                    <p:cond delay="0"/>
                                  </p:stCondLst>
                                  <p:childTnLst>
                                    <p:set>
                                      <p:cBhvr>
                                        <p:cTn id="519" dur="1" fill="hold">
                                          <p:stCondLst>
                                            <p:cond delay="0"/>
                                          </p:stCondLst>
                                        </p:cTn>
                                        <p:tgtEl>
                                          <p:spTgt spid="2192"/>
                                        </p:tgtEl>
                                        <p:attrNameLst>
                                          <p:attrName>style.visibility</p:attrName>
                                        </p:attrNameLst>
                                      </p:cBhvr>
                                      <p:to>
                                        <p:strVal val="visible"/>
                                      </p:to>
                                    </p:set>
                                    <p:anim calcmode="lin" valueType="num">
                                      <p:cBhvr>
                                        <p:cTn id="520" dur="1000" fill="hold"/>
                                        <p:tgtEl>
                                          <p:spTgt spid="2192"/>
                                        </p:tgtEl>
                                        <p:attrNameLst>
                                          <p:attrName>ppt_x</p:attrName>
                                        </p:attrNameLst>
                                      </p:cBhvr>
                                      <p:tavLst>
                                        <p:tav tm="0">
                                          <p:val>
                                            <p:strVal val="#ppt_x-.2"/>
                                          </p:val>
                                        </p:tav>
                                        <p:tav tm="100000">
                                          <p:val>
                                            <p:strVal val="#ppt_x"/>
                                          </p:val>
                                        </p:tav>
                                      </p:tavLst>
                                    </p:anim>
                                    <p:anim calcmode="lin" valueType="num">
                                      <p:cBhvr>
                                        <p:cTn id="521" dur="1000" fill="hold"/>
                                        <p:tgtEl>
                                          <p:spTgt spid="2192"/>
                                        </p:tgtEl>
                                        <p:attrNameLst>
                                          <p:attrName>ppt_y</p:attrName>
                                        </p:attrNameLst>
                                      </p:cBhvr>
                                      <p:tavLst>
                                        <p:tav tm="0">
                                          <p:val>
                                            <p:strVal val="#ppt_y"/>
                                          </p:val>
                                        </p:tav>
                                        <p:tav tm="100000">
                                          <p:val>
                                            <p:strVal val="#ppt_y"/>
                                          </p:val>
                                        </p:tav>
                                      </p:tavLst>
                                    </p:anim>
                                    <p:animEffect transition="in" filter="wipe(right)" prLst="gradientSize: 0.1">
                                      <p:cBhvr>
                                        <p:cTn id="522" dur="1000"/>
                                        <p:tgtEl>
                                          <p:spTgt spid="2192"/>
                                        </p:tgtEl>
                                      </p:cBhvr>
                                    </p:animEffect>
                                  </p:childTnLst>
                                </p:cTn>
                              </p:par>
                            </p:childTnLst>
                          </p:cTn>
                        </p:par>
                        <p:par>
                          <p:cTn id="523" fill="hold" nodeType="afterGroup">
                            <p:stCondLst>
                              <p:cond delay="1000"/>
                            </p:stCondLst>
                            <p:childTnLst>
                              <p:par>
                                <p:cTn id="524" presetID="22" presetClass="entr" presetSubtype="1" fill="hold" grpId="0" nodeType="afterEffect">
                                  <p:stCondLst>
                                    <p:cond delay="0"/>
                                  </p:stCondLst>
                                  <p:childTnLst>
                                    <p:set>
                                      <p:cBhvr>
                                        <p:cTn id="525" dur="1" fill="hold">
                                          <p:stCondLst>
                                            <p:cond delay="0"/>
                                          </p:stCondLst>
                                        </p:cTn>
                                        <p:tgtEl>
                                          <p:spTgt spid="2193"/>
                                        </p:tgtEl>
                                        <p:attrNameLst>
                                          <p:attrName>style.visibility</p:attrName>
                                        </p:attrNameLst>
                                      </p:cBhvr>
                                      <p:to>
                                        <p:strVal val="visible"/>
                                      </p:to>
                                    </p:set>
                                    <p:animEffect transition="in" filter="wipe(up)">
                                      <p:cBhvr>
                                        <p:cTn id="526" dur="1000"/>
                                        <p:tgtEl>
                                          <p:spTgt spid="2193"/>
                                        </p:tgtEl>
                                      </p:cBhvr>
                                    </p:animEffect>
                                  </p:childTnLst>
                                </p:cTn>
                              </p:par>
                            </p:childTnLst>
                          </p:cTn>
                        </p:par>
                      </p:childTnLst>
                    </p:cTn>
                  </p:par>
                  <p:par>
                    <p:cTn id="527" fill="hold" nodeType="clickPar">
                      <p:stCondLst>
                        <p:cond delay="indefinite"/>
                      </p:stCondLst>
                      <p:childTnLst>
                        <p:par>
                          <p:cTn id="528" fill="hold" nodeType="withGroup">
                            <p:stCondLst>
                              <p:cond delay="0"/>
                            </p:stCondLst>
                            <p:childTnLst>
                              <p:par>
                                <p:cTn id="529" presetID="29" presetClass="entr" presetSubtype="0" fill="hold" grpId="0" nodeType="clickEffect">
                                  <p:stCondLst>
                                    <p:cond delay="0"/>
                                  </p:stCondLst>
                                  <p:childTnLst>
                                    <p:set>
                                      <p:cBhvr>
                                        <p:cTn id="530" dur="1" fill="hold">
                                          <p:stCondLst>
                                            <p:cond delay="0"/>
                                          </p:stCondLst>
                                        </p:cTn>
                                        <p:tgtEl>
                                          <p:spTgt spid="2197"/>
                                        </p:tgtEl>
                                        <p:attrNameLst>
                                          <p:attrName>style.visibility</p:attrName>
                                        </p:attrNameLst>
                                      </p:cBhvr>
                                      <p:to>
                                        <p:strVal val="visible"/>
                                      </p:to>
                                    </p:set>
                                    <p:anim calcmode="lin" valueType="num">
                                      <p:cBhvr>
                                        <p:cTn id="531" dur="1000" fill="hold"/>
                                        <p:tgtEl>
                                          <p:spTgt spid="2197"/>
                                        </p:tgtEl>
                                        <p:attrNameLst>
                                          <p:attrName>ppt_x</p:attrName>
                                        </p:attrNameLst>
                                      </p:cBhvr>
                                      <p:tavLst>
                                        <p:tav tm="0">
                                          <p:val>
                                            <p:strVal val="#ppt_x-.2"/>
                                          </p:val>
                                        </p:tav>
                                        <p:tav tm="100000">
                                          <p:val>
                                            <p:strVal val="#ppt_x"/>
                                          </p:val>
                                        </p:tav>
                                      </p:tavLst>
                                    </p:anim>
                                    <p:anim calcmode="lin" valueType="num">
                                      <p:cBhvr>
                                        <p:cTn id="532" dur="1000" fill="hold"/>
                                        <p:tgtEl>
                                          <p:spTgt spid="2197"/>
                                        </p:tgtEl>
                                        <p:attrNameLst>
                                          <p:attrName>ppt_y</p:attrName>
                                        </p:attrNameLst>
                                      </p:cBhvr>
                                      <p:tavLst>
                                        <p:tav tm="0">
                                          <p:val>
                                            <p:strVal val="#ppt_y"/>
                                          </p:val>
                                        </p:tav>
                                        <p:tav tm="100000">
                                          <p:val>
                                            <p:strVal val="#ppt_y"/>
                                          </p:val>
                                        </p:tav>
                                      </p:tavLst>
                                    </p:anim>
                                    <p:animEffect transition="in" filter="wipe(right)" prLst="gradientSize: 0.1">
                                      <p:cBhvr>
                                        <p:cTn id="533" dur="1000"/>
                                        <p:tgtEl>
                                          <p:spTgt spid="2197"/>
                                        </p:tgtEl>
                                      </p:cBhvr>
                                    </p:animEffect>
                                  </p:childTnLst>
                                </p:cTn>
                              </p:par>
                            </p:childTnLst>
                          </p:cTn>
                        </p:par>
                        <p:par>
                          <p:cTn id="534" fill="hold" nodeType="afterGroup">
                            <p:stCondLst>
                              <p:cond delay="1000"/>
                            </p:stCondLst>
                            <p:childTnLst>
                              <p:par>
                                <p:cTn id="535" presetID="22" presetClass="entr" presetSubtype="1" fill="hold" grpId="0" nodeType="afterEffect">
                                  <p:stCondLst>
                                    <p:cond delay="0"/>
                                  </p:stCondLst>
                                  <p:childTnLst>
                                    <p:set>
                                      <p:cBhvr>
                                        <p:cTn id="536" dur="1" fill="hold">
                                          <p:stCondLst>
                                            <p:cond delay="0"/>
                                          </p:stCondLst>
                                        </p:cTn>
                                        <p:tgtEl>
                                          <p:spTgt spid="2198"/>
                                        </p:tgtEl>
                                        <p:attrNameLst>
                                          <p:attrName>style.visibility</p:attrName>
                                        </p:attrNameLst>
                                      </p:cBhvr>
                                      <p:to>
                                        <p:strVal val="visible"/>
                                      </p:to>
                                    </p:set>
                                    <p:animEffect transition="in" filter="wipe(up)">
                                      <p:cBhvr>
                                        <p:cTn id="537" dur="1000"/>
                                        <p:tgtEl>
                                          <p:spTgt spid="2198"/>
                                        </p:tgtEl>
                                      </p:cBhvr>
                                    </p:animEffect>
                                  </p:childTnLst>
                                </p:cTn>
                              </p:par>
                            </p:childTnLst>
                          </p:cTn>
                        </p:par>
                      </p:childTnLst>
                    </p:cTn>
                  </p:par>
                  <p:par>
                    <p:cTn id="538" fill="hold" nodeType="clickPar">
                      <p:stCondLst>
                        <p:cond delay="indefinite"/>
                      </p:stCondLst>
                      <p:childTnLst>
                        <p:par>
                          <p:cTn id="539" fill="hold" nodeType="withGroup">
                            <p:stCondLst>
                              <p:cond delay="0"/>
                            </p:stCondLst>
                            <p:childTnLst>
                              <p:par>
                                <p:cTn id="540" presetID="12" presetClass="entr" presetSubtype="1" fill="hold" grpId="0" nodeType="clickEffect">
                                  <p:stCondLst>
                                    <p:cond delay="0"/>
                                  </p:stCondLst>
                                  <p:childTnLst>
                                    <p:set>
                                      <p:cBhvr>
                                        <p:cTn id="541" dur="1" fill="hold">
                                          <p:stCondLst>
                                            <p:cond delay="0"/>
                                          </p:stCondLst>
                                        </p:cTn>
                                        <p:tgtEl>
                                          <p:spTgt spid="2315"/>
                                        </p:tgtEl>
                                        <p:attrNameLst>
                                          <p:attrName>style.visibility</p:attrName>
                                        </p:attrNameLst>
                                      </p:cBhvr>
                                      <p:to>
                                        <p:strVal val="visible"/>
                                      </p:to>
                                    </p:set>
                                    <p:animEffect transition="in" filter="slide(fromTop)">
                                      <p:cBhvr>
                                        <p:cTn id="542" dur="500"/>
                                        <p:tgtEl>
                                          <p:spTgt spid="2315"/>
                                        </p:tgtEl>
                                      </p:cBhvr>
                                    </p:animEffect>
                                  </p:childTnLst>
                                </p:cTn>
                              </p:par>
                            </p:childTnLst>
                          </p:cTn>
                        </p:par>
                        <p:par>
                          <p:cTn id="543" fill="hold" nodeType="afterGroup">
                            <p:stCondLst>
                              <p:cond delay="500"/>
                            </p:stCondLst>
                            <p:childTnLst>
                              <p:par>
                                <p:cTn id="544" presetID="22" presetClass="entr" presetSubtype="1" fill="hold" grpId="0" nodeType="afterEffect">
                                  <p:stCondLst>
                                    <p:cond delay="0"/>
                                  </p:stCondLst>
                                  <p:childTnLst>
                                    <p:set>
                                      <p:cBhvr>
                                        <p:cTn id="545" dur="1" fill="hold">
                                          <p:stCondLst>
                                            <p:cond delay="0"/>
                                          </p:stCondLst>
                                        </p:cTn>
                                        <p:tgtEl>
                                          <p:spTgt spid="2314"/>
                                        </p:tgtEl>
                                        <p:attrNameLst>
                                          <p:attrName>style.visibility</p:attrName>
                                        </p:attrNameLst>
                                      </p:cBhvr>
                                      <p:to>
                                        <p:strVal val="visible"/>
                                      </p:to>
                                    </p:set>
                                    <p:animEffect transition="in" filter="wipe(up)">
                                      <p:cBhvr>
                                        <p:cTn id="546" dur="1000"/>
                                        <p:tgtEl>
                                          <p:spTgt spid="2314"/>
                                        </p:tgtEl>
                                      </p:cBhvr>
                                    </p:animEffect>
                                  </p:childTnLst>
                                </p:cTn>
                              </p:par>
                            </p:childTnLst>
                          </p:cTn>
                        </p:par>
                      </p:childTnLst>
                    </p:cTn>
                  </p:par>
                  <p:par>
                    <p:cTn id="547" fill="hold" nodeType="clickPar">
                      <p:stCondLst>
                        <p:cond delay="indefinite"/>
                      </p:stCondLst>
                      <p:childTnLst>
                        <p:par>
                          <p:cTn id="548" fill="hold" nodeType="withGroup">
                            <p:stCondLst>
                              <p:cond delay="0"/>
                            </p:stCondLst>
                            <p:childTnLst>
                              <p:par>
                                <p:cTn id="549" presetID="29" presetClass="entr" presetSubtype="0" fill="hold" grpId="0" nodeType="clickEffect">
                                  <p:stCondLst>
                                    <p:cond delay="0"/>
                                  </p:stCondLst>
                                  <p:childTnLst>
                                    <p:set>
                                      <p:cBhvr>
                                        <p:cTn id="550" dur="1" fill="hold">
                                          <p:stCondLst>
                                            <p:cond delay="0"/>
                                          </p:stCondLst>
                                        </p:cTn>
                                        <p:tgtEl>
                                          <p:spTgt spid="2199"/>
                                        </p:tgtEl>
                                        <p:attrNameLst>
                                          <p:attrName>style.visibility</p:attrName>
                                        </p:attrNameLst>
                                      </p:cBhvr>
                                      <p:to>
                                        <p:strVal val="visible"/>
                                      </p:to>
                                    </p:set>
                                    <p:anim calcmode="lin" valueType="num">
                                      <p:cBhvr>
                                        <p:cTn id="551" dur="1000" fill="hold"/>
                                        <p:tgtEl>
                                          <p:spTgt spid="2199"/>
                                        </p:tgtEl>
                                        <p:attrNameLst>
                                          <p:attrName>ppt_x</p:attrName>
                                        </p:attrNameLst>
                                      </p:cBhvr>
                                      <p:tavLst>
                                        <p:tav tm="0">
                                          <p:val>
                                            <p:strVal val="#ppt_x-.2"/>
                                          </p:val>
                                        </p:tav>
                                        <p:tav tm="100000">
                                          <p:val>
                                            <p:strVal val="#ppt_x"/>
                                          </p:val>
                                        </p:tav>
                                      </p:tavLst>
                                    </p:anim>
                                    <p:anim calcmode="lin" valueType="num">
                                      <p:cBhvr>
                                        <p:cTn id="552" dur="1000" fill="hold"/>
                                        <p:tgtEl>
                                          <p:spTgt spid="2199"/>
                                        </p:tgtEl>
                                        <p:attrNameLst>
                                          <p:attrName>ppt_y</p:attrName>
                                        </p:attrNameLst>
                                      </p:cBhvr>
                                      <p:tavLst>
                                        <p:tav tm="0">
                                          <p:val>
                                            <p:strVal val="#ppt_y"/>
                                          </p:val>
                                        </p:tav>
                                        <p:tav tm="100000">
                                          <p:val>
                                            <p:strVal val="#ppt_y"/>
                                          </p:val>
                                        </p:tav>
                                      </p:tavLst>
                                    </p:anim>
                                    <p:animEffect transition="in" filter="wipe(right)" prLst="gradientSize: 0.1">
                                      <p:cBhvr>
                                        <p:cTn id="553" dur="1000"/>
                                        <p:tgtEl>
                                          <p:spTgt spid="2199"/>
                                        </p:tgtEl>
                                      </p:cBhvr>
                                    </p:animEffect>
                                  </p:childTnLst>
                                </p:cTn>
                              </p:par>
                            </p:childTnLst>
                          </p:cTn>
                        </p:par>
                        <p:par>
                          <p:cTn id="554" fill="hold" nodeType="afterGroup">
                            <p:stCondLst>
                              <p:cond delay="1000"/>
                            </p:stCondLst>
                            <p:childTnLst>
                              <p:par>
                                <p:cTn id="555" presetID="22" presetClass="entr" presetSubtype="1" fill="hold" grpId="0" nodeType="afterEffect">
                                  <p:stCondLst>
                                    <p:cond delay="0"/>
                                  </p:stCondLst>
                                  <p:childTnLst>
                                    <p:set>
                                      <p:cBhvr>
                                        <p:cTn id="556" dur="1" fill="hold">
                                          <p:stCondLst>
                                            <p:cond delay="0"/>
                                          </p:stCondLst>
                                        </p:cTn>
                                        <p:tgtEl>
                                          <p:spTgt spid="2200"/>
                                        </p:tgtEl>
                                        <p:attrNameLst>
                                          <p:attrName>style.visibility</p:attrName>
                                        </p:attrNameLst>
                                      </p:cBhvr>
                                      <p:to>
                                        <p:strVal val="visible"/>
                                      </p:to>
                                    </p:set>
                                    <p:animEffect transition="in" filter="wipe(up)">
                                      <p:cBhvr>
                                        <p:cTn id="557" dur="1000"/>
                                        <p:tgtEl>
                                          <p:spTgt spid="2200"/>
                                        </p:tgtEl>
                                      </p:cBhvr>
                                    </p:animEffect>
                                  </p:childTnLst>
                                </p:cTn>
                              </p:par>
                            </p:childTnLst>
                          </p:cTn>
                        </p:par>
                      </p:childTnLst>
                    </p:cTn>
                  </p:par>
                  <p:par>
                    <p:cTn id="558" fill="hold" nodeType="clickPar">
                      <p:stCondLst>
                        <p:cond delay="indefinite"/>
                      </p:stCondLst>
                      <p:childTnLst>
                        <p:par>
                          <p:cTn id="559" fill="hold" nodeType="withGroup">
                            <p:stCondLst>
                              <p:cond delay="0"/>
                            </p:stCondLst>
                            <p:childTnLst>
                              <p:par>
                                <p:cTn id="560" presetID="29" presetClass="entr" presetSubtype="0" fill="hold" grpId="0" nodeType="clickEffect">
                                  <p:stCondLst>
                                    <p:cond delay="0"/>
                                  </p:stCondLst>
                                  <p:childTnLst>
                                    <p:set>
                                      <p:cBhvr>
                                        <p:cTn id="561" dur="1" fill="hold">
                                          <p:stCondLst>
                                            <p:cond delay="0"/>
                                          </p:stCondLst>
                                        </p:cTn>
                                        <p:tgtEl>
                                          <p:spTgt spid="2203"/>
                                        </p:tgtEl>
                                        <p:attrNameLst>
                                          <p:attrName>style.visibility</p:attrName>
                                        </p:attrNameLst>
                                      </p:cBhvr>
                                      <p:to>
                                        <p:strVal val="visible"/>
                                      </p:to>
                                    </p:set>
                                    <p:anim calcmode="lin" valueType="num">
                                      <p:cBhvr>
                                        <p:cTn id="562" dur="1000" fill="hold"/>
                                        <p:tgtEl>
                                          <p:spTgt spid="2203"/>
                                        </p:tgtEl>
                                        <p:attrNameLst>
                                          <p:attrName>ppt_x</p:attrName>
                                        </p:attrNameLst>
                                      </p:cBhvr>
                                      <p:tavLst>
                                        <p:tav tm="0">
                                          <p:val>
                                            <p:strVal val="#ppt_x-.2"/>
                                          </p:val>
                                        </p:tav>
                                        <p:tav tm="100000">
                                          <p:val>
                                            <p:strVal val="#ppt_x"/>
                                          </p:val>
                                        </p:tav>
                                      </p:tavLst>
                                    </p:anim>
                                    <p:anim calcmode="lin" valueType="num">
                                      <p:cBhvr>
                                        <p:cTn id="563" dur="1000" fill="hold"/>
                                        <p:tgtEl>
                                          <p:spTgt spid="2203"/>
                                        </p:tgtEl>
                                        <p:attrNameLst>
                                          <p:attrName>ppt_y</p:attrName>
                                        </p:attrNameLst>
                                      </p:cBhvr>
                                      <p:tavLst>
                                        <p:tav tm="0">
                                          <p:val>
                                            <p:strVal val="#ppt_y"/>
                                          </p:val>
                                        </p:tav>
                                        <p:tav tm="100000">
                                          <p:val>
                                            <p:strVal val="#ppt_y"/>
                                          </p:val>
                                        </p:tav>
                                      </p:tavLst>
                                    </p:anim>
                                    <p:animEffect transition="in" filter="wipe(right)" prLst="gradientSize: 0.1">
                                      <p:cBhvr>
                                        <p:cTn id="564" dur="1000"/>
                                        <p:tgtEl>
                                          <p:spTgt spid="2203"/>
                                        </p:tgtEl>
                                      </p:cBhvr>
                                    </p:animEffect>
                                  </p:childTnLst>
                                </p:cTn>
                              </p:par>
                            </p:childTnLst>
                          </p:cTn>
                        </p:par>
                        <p:par>
                          <p:cTn id="565" fill="hold" nodeType="afterGroup">
                            <p:stCondLst>
                              <p:cond delay="1000"/>
                            </p:stCondLst>
                            <p:childTnLst>
                              <p:par>
                                <p:cTn id="566" presetID="22" presetClass="entr" presetSubtype="1" fill="hold" grpId="0" nodeType="afterEffect">
                                  <p:stCondLst>
                                    <p:cond delay="0"/>
                                  </p:stCondLst>
                                  <p:childTnLst>
                                    <p:set>
                                      <p:cBhvr>
                                        <p:cTn id="567" dur="1" fill="hold">
                                          <p:stCondLst>
                                            <p:cond delay="0"/>
                                          </p:stCondLst>
                                        </p:cTn>
                                        <p:tgtEl>
                                          <p:spTgt spid="2204"/>
                                        </p:tgtEl>
                                        <p:attrNameLst>
                                          <p:attrName>style.visibility</p:attrName>
                                        </p:attrNameLst>
                                      </p:cBhvr>
                                      <p:to>
                                        <p:strVal val="visible"/>
                                      </p:to>
                                    </p:set>
                                    <p:animEffect transition="in" filter="wipe(up)">
                                      <p:cBhvr>
                                        <p:cTn id="568" dur="1000"/>
                                        <p:tgtEl>
                                          <p:spTgt spid="2204"/>
                                        </p:tgtEl>
                                      </p:cBhvr>
                                    </p:animEffect>
                                  </p:childTnLst>
                                </p:cTn>
                              </p:par>
                            </p:childTnLst>
                          </p:cTn>
                        </p:par>
                        <p:par>
                          <p:cTn id="569" fill="hold" nodeType="afterGroup">
                            <p:stCondLst>
                              <p:cond delay="2000"/>
                            </p:stCondLst>
                            <p:childTnLst>
                              <p:par>
                                <p:cTn id="570" presetID="22" presetClass="entr" presetSubtype="1" fill="hold" grpId="0" nodeType="afterEffect">
                                  <p:stCondLst>
                                    <p:cond delay="0"/>
                                  </p:stCondLst>
                                  <p:childTnLst>
                                    <p:set>
                                      <p:cBhvr>
                                        <p:cTn id="571" dur="1" fill="hold">
                                          <p:stCondLst>
                                            <p:cond delay="0"/>
                                          </p:stCondLst>
                                        </p:cTn>
                                        <p:tgtEl>
                                          <p:spTgt spid="2205"/>
                                        </p:tgtEl>
                                        <p:attrNameLst>
                                          <p:attrName>style.visibility</p:attrName>
                                        </p:attrNameLst>
                                      </p:cBhvr>
                                      <p:to>
                                        <p:strVal val="visible"/>
                                      </p:to>
                                    </p:set>
                                    <p:animEffect transition="in" filter="wipe(up)">
                                      <p:cBhvr>
                                        <p:cTn id="572" dur="1000"/>
                                        <p:tgtEl>
                                          <p:spTgt spid="2205"/>
                                        </p:tgtEl>
                                      </p:cBhvr>
                                    </p:animEffect>
                                  </p:childTnLst>
                                </p:cTn>
                              </p:par>
                            </p:childTnLst>
                          </p:cTn>
                        </p:par>
                      </p:childTnLst>
                    </p:cTn>
                  </p:par>
                  <p:par>
                    <p:cTn id="573" fill="hold" nodeType="clickPar">
                      <p:stCondLst>
                        <p:cond delay="indefinite"/>
                      </p:stCondLst>
                      <p:childTnLst>
                        <p:par>
                          <p:cTn id="574" fill="hold" nodeType="withGroup">
                            <p:stCondLst>
                              <p:cond delay="0"/>
                            </p:stCondLst>
                            <p:childTnLst>
                              <p:par>
                                <p:cTn id="575" presetID="29" presetClass="entr" presetSubtype="0" fill="hold" grpId="0" nodeType="clickEffect">
                                  <p:stCondLst>
                                    <p:cond delay="0"/>
                                  </p:stCondLst>
                                  <p:childTnLst>
                                    <p:set>
                                      <p:cBhvr>
                                        <p:cTn id="576" dur="1" fill="hold">
                                          <p:stCondLst>
                                            <p:cond delay="0"/>
                                          </p:stCondLst>
                                        </p:cTn>
                                        <p:tgtEl>
                                          <p:spTgt spid="2207"/>
                                        </p:tgtEl>
                                        <p:attrNameLst>
                                          <p:attrName>style.visibility</p:attrName>
                                        </p:attrNameLst>
                                      </p:cBhvr>
                                      <p:to>
                                        <p:strVal val="visible"/>
                                      </p:to>
                                    </p:set>
                                    <p:anim calcmode="lin" valueType="num">
                                      <p:cBhvr>
                                        <p:cTn id="577" dur="1000" fill="hold"/>
                                        <p:tgtEl>
                                          <p:spTgt spid="2207"/>
                                        </p:tgtEl>
                                        <p:attrNameLst>
                                          <p:attrName>ppt_x</p:attrName>
                                        </p:attrNameLst>
                                      </p:cBhvr>
                                      <p:tavLst>
                                        <p:tav tm="0">
                                          <p:val>
                                            <p:strVal val="#ppt_x-.2"/>
                                          </p:val>
                                        </p:tav>
                                        <p:tav tm="100000">
                                          <p:val>
                                            <p:strVal val="#ppt_x"/>
                                          </p:val>
                                        </p:tav>
                                      </p:tavLst>
                                    </p:anim>
                                    <p:anim calcmode="lin" valueType="num">
                                      <p:cBhvr>
                                        <p:cTn id="578" dur="1000" fill="hold"/>
                                        <p:tgtEl>
                                          <p:spTgt spid="2207"/>
                                        </p:tgtEl>
                                        <p:attrNameLst>
                                          <p:attrName>ppt_y</p:attrName>
                                        </p:attrNameLst>
                                      </p:cBhvr>
                                      <p:tavLst>
                                        <p:tav tm="0">
                                          <p:val>
                                            <p:strVal val="#ppt_y"/>
                                          </p:val>
                                        </p:tav>
                                        <p:tav tm="100000">
                                          <p:val>
                                            <p:strVal val="#ppt_y"/>
                                          </p:val>
                                        </p:tav>
                                      </p:tavLst>
                                    </p:anim>
                                    <p:animEffect transition="in" filter="wipe(right)" prLst="gradientSize: 0.1">
                                      <p:cBhvr>
                                        <p:cTn id="579" dur="1000"/>
                                        <p:tgtEl>
                                          <p:spTgt spid="2207"/>
                                        </p:tgtEl>
                                      </p:cBhvr>
                                    </p:animEffect>
                                  </p:childTnLst>
                                </p:cTn>
                              </p:par>
                            </p:childTnLst>
                          </p:cTn>
                        </p:par>
                        <p:par>
                          <p:cTn id="580" fill="hold" nodeType="afterGroup">
                            <p:stCondLst>
                              <p:cond delay="1000"/>
                            </p:stCondLst>
                            <p:childTnLst>
                              <p:par>
                                <p:cTn id="581" presetID="22" presetClass="entr" presetSubtype="1" fill="hold" grpId="0" nodeType="afterEffect">
                                  <p:stCondLst>
                                    <p:cond delay="0"/>
                                  </p:stCondLst>
                                  <p:childTnLst>
                                    <p:set>
                                      <p:cBhvr>
                                        <p:cTn id="582" dur="1" fill="hold">
                                          <p:stCondLst>
                                            <p:cond delay="0"/>
                                          </p:stCondLst>
                                        </p:cTn>
                                        <p:tgtEl>
                                          <p:spTgt spid="2208"/>
                                        </p:tgtEl>
                                        <p:attrNameLst>
                                          <p:attrName>style.visibility</p:attrName>
                                        </p:attrNameLst>
                                      </p:cBhvr>
                                      <p:to>
                                        <p:strVal val="visible"/>
                                      </p:to>
                                    </p:set>
                                    <p:animEffect transition="in" filter="wipe(up)">
                                      <p:cBhvr>
                                        <p:cTn id="583" dur="1000"/>
                                        <p:tgtEl>
                                          <p:spTgt spid="2208"/>
                                        </p:tgtEl>
                                      </p:cBhvr>
                                    </p:animEffect>
                                  </p:childTnLst>
                                </p:cTn>
                              </p:par>
                            </p:childTnLst>
                          </p:cTn>
                        </p:par>
                      </p:childTnLst>
                    </p:cTn>
                  </p:par>
                  <p:par>
                    <p:cTn id="584" fill="hold" nodeType="clickPar">
                      <p:stCondLst>
                        <p:cond delay="indefinite"/>
                      </p:stCondLst>
                      <p:childTnLst>
                        <p:par>
                          <p:cTn id="585" fill="hold" nodeType="withGroup">
                            <p:stCondLst>
                              <p:cond delay="0"/>
                            </p:stCondLst>
                            <p:childTnLst>
                              <p:par>
                                <p:cTn id="586" presetID="29" presetClass="entr" presetSubtype="0" fill="hold" grpId="0" nodeType="clickEffect">
                                  <p:stCondLst>
                                    <p:cond delay="0"/>
                                  </p:stCondLst>
                                  <p:childTnLst>
                                    <p:set>
                                      <p:cBhvr>
                                        <p:cTn id="587" dur="1" fill="hold">
                                          <p:stCondLst>
                                            <p:cond delay="0"/>
                                          </p:stCondLst>
                                        </p:cTn>
                                        <p:tgtEl>
                                          <p:spTgt spid="2212"/>
                                        </p:tgtEl>
                                        <p:attrNameLst>
                                          <p:attrName>style.visibility</p:attrName>
                                        </p:attrNameLst>
                                      </p:cBhvr>
                                      <p:to>
                                        <p:strVal val="visible"/>
                                      </p:to>
                                    </p:set>
                                    <p:anim calcmode="lin" valueType="num">
                                      <p:cBhvr>
                                        <p:cTn id="588" dur="1000" fill="hold"/>
                                        <p:tgtEl>
                                          <p:spTgt spid="2212"/>
                                        </p:tgtEl>
                                        <p:attrNameLst>
                                          <p:attrName>ppt_x</p:attrName>
                                        </p:attrNameLst>
                                      </p:cBhvr>
                                      <p:tavLst>
                                        <p:tav tm="0">
                                          <p:val>
                                            <p:strVal val="#ppt_x-.2"/>
                                          </p:val>
                                        </p:tav>
                                        <p:tav tm="100000">
                                          <p:val>
                                            <p:strVal val="#ppt_x"/>
                                          </p:val>
                                        </p:tav>
                                      </p:tavLst>
                                    </p:anim>
                                    <p:anim calcmode="lin" valueType="num">
                                      <p:cBhvr>
                                        <p:cTn id="589" dur="1000" fill="hold"/>
                                        <p:tgtEl>
                                          <p:spTgt spid="2212"/>
                                        </p:tgtEl>
                                        <p:attrNameLst>
                                          <p:attrName>ppt_y</p:attrName>
                                        </p:attrNameLst>
                                      </p:cBhvr>
                                      <p:tavLst>
                                        <p:tav tm="0">
                                          <p:val>
                                            <p:strVal val="#ppt_y"/>
                                          </p:val>
                                        </p:tav>
                                        <p:tav tm="100000">
                                          <p:val>
                                            <p:strVal val="#ppt_y"/>
                                          </p:val>
                                        </p:tav>
                                      </p:tavLst>
                                    </p:anim>
                                    <p:animEffect transition="in" filter="wipe(right)" prLst="gradientSize: 0.1">
                                      <p:cBhvr>
                                        <p:cTn id="590" dur="1000"/>
                                        <p:tgtEl>
                                          <p:spTgt spid="2212"/>
                                        </p:tgtEl>
                                      </p:cBhvr>
                                    </p:animEffect>
                                  </p:childTnLst>
                                </p:cTn>
                              </p:par>
                              <p:par>
                                <p:cTn id="591" presetID="47" presetClass="entr" presetSubtype="0" fill="hold" nodeType="withEffect">
                                  <p:stCondLst>
                                    <p:cond delay="0"/>
                                  </p:stCondLst>
                                  <p:childTnLst>
                                    <p:set>
                                      <p:cBhvr>
                                        <p:cTn id="592" dur="1" fill="hold">
                                          <p:stCondLst>
                                            <p:cond delay="0"/>
                                          </p:stCondLst>
                                        </p:cTn>
                                        <p:tgtEl>
                                          <p:spTgt spid="2225"/>
                                        </p:tgtEl>
                                        <p:attrNameLst>
                                          <p:attrName>style.visibility</p:attrName>
                                        </p:attrNameLst>
                                      </p:cBhvr>
                                      <p:to>
                                        <p:strVal val="visible"/>
                                      </p:to>
                                    </p:set>
                                    <p:animEffect transition="in" filter="fade">
                                      <p:cBhvr>
                                        <p:cTn id="593" dur="1500"/>
                                        <p:tgtEl>
                                          <p:spTgt spid="2225"/>
                                        </p:tgtEl>
                                      </p:cBhvr>
                                    </p:animEffect>
                                    <p:anim calcmode="lin" valueType="num">
                                      <p:cBhvr>
                                        <p:cTn id="594" dur="1500" fill="hold"/>
                                        <p:tgtEl>
                                          <p:spTgt spid="2225"/>
                                        </p:tgtEl>
                                        <p:attrNameLst>
                                          <p:attrName>ppt_x</p:attrName>
                                        </p:attrNameLst>
                                      </p:cBhvr>
                                      <p:tavLst>
                                        <p:tav tm="0">
                                          <p:val>
                                            <p:strVal val="#ppt_x"/>
                                          </p:val>
                                        </p:tav>
                                        <p:tav tm="100000">
                                          <p:val>
                                            <p:strVal val="#ppt_x"/>
                                          </p:val>
                                        </p:tav>
                                      </p:tavLst>
                                    </p:anim>
                                    <p:anim calcmode="lin" valueType="num">
                                      <p:cBhvr>
                                        <p:cTn id="595" dur="1500" fill="hold"/>
                                        <p:tgtEl>
                                          <p:spTgt spid="2225"/>
                                        </p:tgtEl>
                                        <p:attrNameLst>
                                          <p:attrName>ppt_y</p:attrName>
                                        </p:attrNameLst>
                                      </p:cBhvr>
                                      <p:tavLst>
                                        <p:tav tm="0">
                                          <p:val>
                                            <p:strVal val="#ppt_y-.1"/>
                                          </p:val>
                                        </p:tav>
                                        <p:tav tm="100000">
                                          <p:val>
                                            <p:strVal val="#ppt_y"/>
                                          </p:val>
                                        </p:tav>
                                      </p:tavLst>
                                    </p:anim>
                                  </p:childTnLst>
                                </p:cTn>
                              </p:par>
                              <p:par>
                                <p:cTn id="596" presetID="47" presetClass="entr" presetSubtype="0" fill="hold" nodeType="withEffect">
                                  <p:stCondLst>
                                    <p:cond delay="0"/>
                                  </p:stCondLst>
                                  <p:childTnLst>
                                    <p:set>
                                      <p:cBhvr>
                                        <p:cTn id="597" dur="1" fill="hold">
                                          <p:stCondLst>
                                            <p:cond delay="0"/>
                                          </p:stCondLst>
                                        </p:cTn>
                                        <p:tgtEl>
                                          <p:spTgt spid="2224"/>
                                        </p:tgtEl>
                                        <p:attrNameLst>
                                          <p:attrName>style.visibility</p:attrName>
                                        </p:attrNameLst>
                                      </p:cBhvr>
                                      <p:to>
                                        <p:strVal val="visible"/>
                                      </p:to>
                                    </p:set>
                                    <p:animEffect transition="in" filter="fade">
                                      <p:cBhvr>
                                        <p:cTn id="598" dur="1500"/>
                                        <p:tgtEl>
                                          <p:spTgt spid="2224"/>
                                        </p:tgtEl>
                                      </p:cBhvr>
                                    </p:animEffect>
                                    <p:anim calcmode="lin" valueType="num">
                                      <p:cBhvr>
                                        <p:cTn id="599" dur="1500" fill="hold"/>
                                        <p:tgtEl>
                                          <p:spTgt spid="2224"/>
                                        </p:tgtEl>
                                        <p:attrNameLst>
                                          <p:attrName>ppt_x</p:attrName>
                                        </p:attrNameLst>
                                      </p:cBhvr>
                                      <p:tavLst>
                                        <p:tav tm="0">
                                          <p:val>
                                            <p:strVal val="#ppt_x"/>
                                          </p:val>
                                        </p:tav>
                                        <p:tav tm="100000">
                                          <p:val>
                                            <p:strVal val="#ppt_x"/>
                                          </p:val>
                                        </p:tav>
                                      </p:tavLst>
                                    </p:anim>
                                    <p:anim calcmode="lin" valueType="num">
                                      <p:cBhvr>
                                        <p:cTn id="600" dur="1500" fill="hold"/>
                                        <p:tgtEl>
                                          <p:spTgt spid="2224"/>
                                        </p:tgtEl>
                                        <p:attrNameLst>
                                          <p:attrName>ppt_y</p:attrName>
                                        </p:attrNameLst>
                                      </p:cBhvr>
                                      <p:tavLst>
                                        <p:tav tm="0">
                                          <p:val>
                                            <p:strVal val="#ppt_y-.1"/>
                                          </p:val>
                                        </p:tav>
                                        <p:tav tm="100000">
                                          <p:val>
                                            <p:strVal val="#ppt_y"/>
                                          </p:val>
                                        </p:tav>
                                      </p:tavLst>
                                    </p:anim>
                                  </p:childTnLst>
                                </p:cTn>
                              </p:par>
                            </p:childTnLst>
                          </p:cTn>
                        </p:par>
                        <p:par>
                          <p:cTn id="601" fill="hold">
                            <p:stCondLst>
                              <p:cond delay="1500"/>
                            </p:stCondLst>
                            <p:childTnLst>
                              <p:par>
                                <p:cTn id="602" presetID="6" presetClass="entr" presetSubtype="32" fill="hold" grpId="0" nodeType="afterEffect">
                                  <p:stCondLst>
                                    <p:cond delay="0"/>
                                  </p:stCondLst>
                                  <p:childTnLst>
                                    <p:set>
                                      <p:cBhvr>
                                        <p:cTn id="603" dur="1" fill="hold">
                                          <p:stCondLst>
                                            <p:cond delay="0"/>
                                          </p:stCondLst>
                                        </p:cTn>
                                        <p:tgtEl>
                                          <p:spTgt spid="2210"/>
                                        </p:tgtEl>
                                        <p:attrNameLst>
                                          <p:attrName>style.visibility</p:attrName>
                                        </p:attrNameLst>
                                      </p:cBhvr>
                                      <p:to>
                                        <p:strVal val="visible"/>
                                      </p:to>
                                    </p:set>
                                    <p:animEffect transition="in" filter="circle(out)">
                                      <p:cBhvr>
                                        <p:cTn id="604" dur="1000"/>
                                        <p:tgtEl>
                                          <p:spTgt spid="2210"/>
                                        </p:tgtEl>
                                      </p:cBhvr>
                                    </p:animEffect>
                                  </p:childTnLst>
                                </p:cTn>
                              </p:par>
                            </p:childTnLst>
                          </p:cTn>
                        </p:par>
                        <p:par>
                          <p:cTn id="605" fill="hold" nodeType="afterGroup">
                            <p:stCondLst>
                              <p:cond delay="2500"/>
                            </p:stCondLst>
                            <p:childTnLst>
                              <p:par>
                                <p:cTn id="606" presetID="23" presetClass="entr" presetSubtype="16" fill="hold" grpId="0" nodeType="afterEffect">
                                  <p:stCondLst>
                                    <p:cond delay="0"/>
                                  </p:stCondLst>
                                  <p:childTnLst>
                                    <p:set>
                                      <p:cBhvr>
                                        <p:cTn id="607" dur="1" fill="hold">
                                          <p:stCondLst>
                                            <p:cond delay="0"/>
                                          </p:stCondLst>
                                        </p:cTn>
                                        <p:tgtEl>
                                          <p:spTgt spid="2213"/>
                                        </p:tgtEl>
                                        <p:attrNameLst>
                                          <p:attrName>style.visibility</p:attrName>
                                        </p:attrNameLst>
                                      </p:cBhvr>
                                      <p:to>
                                        <p:strVal val="visible"/>
                                      </p:to>
                                    </p:set>
                                    <p:anim calcmode="lin" valueType="num">
                                      <p:cBhvr>
                                        <p:cTn id="608" dur="1000" fill="hold"/>
                                        <p:tgtEl>
                                          <p:spTgt spid="2213"/>
                                        </p:tgtEl>
                                        <p:attrNameLst>
                                          <p:attrName>ppt_w</p:attrName>
                                        </p:attrNameLst>
                                      </p:cBhvr>
                                      <p:tavLst>
                                        <p:tav tm="0">
                                          <p:val>
                                            <p:fltVal val="0"/>
                                          </p:val>
                                        </p:tav>
                                        <p:tav tm="100000">
                                          <p:val>
                                            <p:strVal val="#ppt_w"/>
                                          </p:val>
                                        </p:tav>
                                      </p:tavLst>
                                    </p:anim>
                                    <p:anim calcmode="lin" valueType="num">
                                      <p:cBhvr>
                                        <p:cTn id="609" dur="1000" fill="hold"/>
                                        <p:tgtEl>
                                          <p:spTgt spid="2213"/>
                                        </p:tgtEl>
                                        <p:attrNameLst>
                                          <p:attrName>ppt_h</p:attrName>
                                        </p:attrNameLst>
                                      </p:cBhvr>
                                      <p:tavLst>
                                        <p:tav tm="0">
                                          <p:val>
                                            <p:fltVal val="0"/>
                                          </p:val>
                                        </p:tav>
                                        <p:tav tm="100000">
                                          <p:val>
                                            <p:strVal val="#ppt_h"/>
                                          </p:val>
                                        </p:tav>
                                      </p:tavLst>
                                    </p:anim>
                                  </p:childTnLst>
                                </p:cTn>
                              </p:par>
                            </p:childTnLst>
                          </p:cTn>
                        </p:par>
                        <p:par>
                          <p:cTn id="610" fill="hold" nodeType="afterGroup">
                            <p:stCondLst>
                              <p:cond delay="3500"/>
                            </p:stCondLst>
                            <p:childTnLst>
                              <p:par>
                                <p:cTn id="611" presetID="22" presetClass="entr" presetSubtype="1" fill="hold" grpId="0" nodeType="afterEffect">
                                  <p:stCondLst>
                                    <p:cond delay="0"/>
                                  </p:stCondLst>
                                  <p:childTnLst>
                                    <p:set>
                                      <p:cBhvr>
                                        <p:cTn id="612" dur="1" fill="hold">
                                          <p:stCondLst>
                                            <p:cond delay="0"/>
                                          </p:stCondLst>
                                        </p:cTn>
                                        <p:tgtEl>
                                          <p:spTgt spid="2215"/>
                                        </p:tgtEl>
                                        <p:attrNameLst>
                                          <p:attrName>style.visibility</p:attrName>
                                        </p:attrNameLst>
                                      </p:cBhvr>
                                      <p:to>
                                        <p:strVal val="visible"/>
                                      </p:to>
                                    </p:set>
                                    <p:animEffect transition="in" filter="wipe(up)">
                                      <p:cBhvr>
                                        <p:cTn id="613" dur="1000"/>
                                        <p:tgtEl>
                                          <p:spTgt spid="2215"/>
                                        </p:tgtEl>
                                      </p:cBhvr>
                                    </p:animEffect>
                                  </p:childTnLst>
                                </p:cTn>
                              </p:par>
                            </p:childTnLst>
                          </p:cTn>
                        </p:par>
                        <p:par>
                          <p:cTn id="614" fill="hold" nodeType="withGroup">
                            <p:stCondLst>
                              <p:cond delay="4500"/>
                            </p:stCondLst>
                            <p:childTnLst>
                              <p:par>
                                <p:cTn id="615" presetID="6" presetClass="entr" presetSubtype="32" fill="hold" grpId="0" nodeType="afterEffect">
                                  <p:stCondLst>
                                    <p:cond delay="0"/>
                                  </p:stCondLst>
                                  <p:childTnLst>
                                    <p:set>
                                      <p:cBhvr>
                                        <p:cTn id="616" dur="1" fill="hold">
                                          <p:stCondLst>
                                            <p:cond delay="0"/>
                                          </p:stCondLst>
                                        </p:cTn>
                                        <p:tgtEl>
                                          <p:spTgt spid="2222"/>
                                        </p:tgtEl>
                                        <p:attrNameLst>
                                          <p:attrName>style.visibility</p:attrName>
                                        </p:attrNameLst>
                                      </p:cBhvr>
                                      <p:to>
                                        <p:strVal val="visible"/>
                                      </p:to>
                                    </p:set>
                                    <p:animEffect transition="in" filter="circle(out)">
                                      <p:cBhvr>
                                        <p:cTn id="617" dur="1000"/>
                                        <p:tgtEl>
                                          <p:spTgt spid="2222"/>
                                        </p:tgtEl>
                                      </p:cBhvr>
                                    </p:animEffect>
                                  </p:childTnLst>
                                </p:cTn>
                              </p:par>
                            </p:childTnLst>
                          </p:cTn>
                        </p:par>
                        <p:par>
                          <p:cTn id="618" fill="hold" nodeType="afterGroup">
                            <p:stCondLst>
                              <p:cond delay="5500"/>
                            </p:stCondLst>
                            <p:childTnLst>
                              <p:par>
                                <p:cTn id="619" presetID="23" presetClass="entr" presetSubtype="16" fill="hold" grpId="0" nodeType="afterEffect">
                                  <p:stCondLst>
                                    <p:cond delay="0"/>
                                  </p:stCondLst>
                                  <p:childTnLst>
                                    <p:set>
                                      <p:cBhvr>
                                        <p:cTn id="620" dur="1" fill="hold">
                                          <p:stCondLst>
                                            <p:cond delay="0"/>
                                          </p:stCondLst>
                                        </p:cTn>
                                        <p:tgtEl>
                                          <p:spTgt spid="2216"/>
                                        </p:tgtEl>
                                        <p:attrNameLst>
                                          <p:attrName>style.visibility</p:attrName>
                                        </p:attrNameLst>
                                      </p:cBhvr>
                                      <p:to>
                                        <p:strVal val="visible"/>
                                      </p:to>
                                    </p:set>
                                    <p:anim calcmode="lin" valueType="num">
                                      <p:cBhvr>
                                        <p:cTn id="621" dur="1000" fill="hold"/>
                                        <p:tgtEl>
                                          <p:spTgt spid="2216"/>
                                        </p:tgtEl>
                                        <p:attrNameLst>
                                          <p:attrName>ppt_w</p:attrName>
                                        </p:attrNameLst>
                                      </p:cBhvr>
                                      <p:tavLst>
                                        <p:tav tm="0">
                                          <p:val>
                                            <p:fltVal val="0"/>
                                          </p:val>
                                        </p:tav>
                                        <p:tav tm="100000">
                                          <p:val>
                                            <p:strVal val="#ppt_w"/>
                                          </p:val>
                                        </p:tav>
                                      </p:tavLst>
                                    </p:anim>
                                    <p:anim calcmode="lin" valueType="num">
                                      <p:cBhvr>
                                        <p:cTn id="622" dur="1000" fill="hold"/>
                                        <p:tgtEl>
                                          <p:spTgt spid="2216"/>
                                        </p:tgtEl>
                                        <p:attrNameLst>
                                          <p:attrName>ppt_h</p:attrName>
                                        </p:attrNameLst>
                                      </p:cBhvr>
                                      <p:tavLst>
                                        <p:tav tm="0">
                                          <p:val>
                                            <p:fltVal val="0"/>
                                          </p:val>
                                        </p:tav>
                                        <p:tav tm="100000">
                                          <p:val>
                                            <p:strVal val="#ppt_h"/>
                                          </p:val>
                                        </p:tav>
                                      </p:tavLst>
                                    </p:anim>
                                  </p:childTnLst>
                                </p:cTn>
                              </p:par>
                            </p:childTnLst>
                          </p:cTn>
                        </p:par>
                        <p:par>
                          <p:cTn id="623" fill="hold" nodeType="afterGroup">
                            <p:stCondLst>
                              <p:cond delay="6500"/>
                            </p:stCondLst>
                            <p:childTnLst>
                              <p:par>
                                <p:cTn id="624" presetID="22" presetClass="entr" presetSubtype="1" fill="hold" grpId="0" nodeType="afterEffect">
                                  <p:stCondLst>
                                    <p:cond delay="0"/>
                                  </p:stCondLst>
                                  <p:childTnLst>
                                    <p:set>
                                      <p:cBhvr>
                                        <p:cTn id="625" dur="1" fill="hold">
                                          <p:stCondLst>
                                            <p:cond delay="0"/>
                                          </p:stCondLst>
                                        </p:cTn>
                                        <p:tgtEl>
                                          <p:spTgt spid="2218"/>
                                        </p:tgtEl>
                                        <p:attrNameLst>
                                          <p:attrName>style.visibility</p:attrName>
                                        </p:attrNameLst>
                                      </p:cBhvr>
                                      <p:to>
                                        <p:strVal val="visible"/>
                                      </p:to>
                                    </p:set>
                                    <p:animEffect transition="in" filter="wipe(up)">
                                      <p:cBhvr>
                                        <p:cTn id="626" dur="1000"/>
                                        <p:tgtEl>
                                          <p:spTgt spid="2218"/>
                                        </p:tgtEl>
                                      </p:cBhvr>
                                    </p:animEffect>
                                  </p:childTnLst>
                                </p:cTn>
                              </p:par>
                            </p:childTnLst>
                          </p:cTn>
                        </p:par>
                      </p:childTnLst>
                    </p:cTn>
                  </p:par>
                  <p:par>
                    <p:cTn id="627" fill="hold" nodeType="clickPar">
                      <p:stCondLst>
                        <p:cond delay="indefinite"/>
                      </p:stCondLst>
                      <p:childTnLst>
                        <p:par>
                          <p:cTn id="628" fill="hold" nodeType="withGroup">
                            <p:stCondLst>
                              <p:cond delay="0"/>
                            </p:stCondLst>
                            <p:childTnLst>
                              <p:par>
                                <p:cTn id="629" presetID="10" presetClass="entr" presetSubtype="0" fill="hold" grpId="0" nodeType="clickEffect">
                                  <p:stCondLst>
                                    <p:cond delay="0"/>
                                  </p:stCondLst>
                                  <p:childTnLst>
                                    <p:set>
                                      <p:cBhvr>
                                        <p:cTn id="630" dur="1" fill="hold">
                                          <p:stCondLst>
                                            <p:cond delay="0"/>
                                          </p:stCondLst>
                                        </p:cTn>
                                        <p:tgtEl>
                                          <p:spTgt spid="2219"/>
                                        </p:tgtEl>
                                        <p:attrNameLst>
                                          <p:attrName>style.visibility</p:attrName>
                                        </p:attrNameLst>
                                      </p:cBhvr>
                                      <p:to>
                                        <p:strVal val="visible"/>
                                      </p:to>
                                    </p:set>
                                    <p:animEffect transition="in" filter="fade">
                                      <p:cBhvr>
                                        <p:cTn id="631" dur="1500"/>
                                        <p:tgtEl>
                                          <p:spTgt spid="2219"/>
                                        </p:tgtEl>
                                      </p:cBhvr>
                                    </p:animEffect>
                                  </p:childTnLst>
                                </p:cTn>
                              </p:par>
                            </p:childTnLst>
                          </p:cTn>
                        </p:par>
                        <p:par>
                          <p:cTn id="632" fill="hold">
                            <p:stCondLst>
                              <p:cond delay="1500"/>
                            </p:stCondLst>
                            <p:childTnLst>
                              <p:par>
                                <p:cTn id="633" presetID="29" presetClass="entr" presetSubtype="0" fill="hold" grpId="0" nodeType="afterEffect">
                                  <p:stCondLst>
                                    <p:cond delay="0"/>
                                  </p:stCondLst>
                                  <p:childTnLst>
                                    <p:set>
                                      <p:cBhvr>
                                        <p:cTn id="634" dur="1" fill="hold">
                                          <p:stCondLst>
                                            <p:cond delay="0"/>
                                          </p:stCondLst>
                                        </p:cTn>
                                        <p:tgtEl>
                                          <p:spTgt spid="2226"/>
                                        </p:tgtEl>
                                        <p:attrNameLst>
                                          <p:attrName>style.visibility</p:attrName>
                                        </p:attrNameLst>
                                      </p:cBhvr>
                                      <p:to>
                                        <p:strVal val="visible"/>
                                      </p:to>
                                    </p:set>
                                    <p:anim calcmode="lin" valueType="num">
                                      <p:cBhvr>
                                        <p:cTn id="635" dur="1750" fill="hold"/>
                                        <p:tgtEl>
                                          <p:spTgt spid="2226"/>
                                        </p:tgtEl>
                                        <p:attrNameLst>
                                          <p:attrName>ppt_x</p:attrName>
                                        </p:attrNameLst>
                                      </p:cBhvr>
                                      <p:tavLst>
                                        <p:tav tm="0">
                                          <p:val>
                                            <p:strVal val="#ppt_x-.2"/>
                                          </p:val>
                                        </p:tav>
                                        <p:tav tm="100000">
                                          <p:val>
                                            <p:strVal val="#ppt_x"/>
                                          </p:val>
                                        </p:tav>
                                      </p:tavLst>
                                    </p:anim>
                                    <p:anim calcmode="lin" valueType="num">
                                      <p:cBhvr>
                                        <p:cTn id="636" dur="1750" fill="hold"/>
                                        <p:tgtEl>
                                          <p:spTgt spid="2226"/>
                                        </p:tgtEl>
                                        <p:attrNameLst>
                                          <p:attrName>ppt_y</p:attrName>
                                        </p:attrNameLst>
                                      </p:cBhvr>
                                      <p:tavLst>
                                        <p:tav tm="0">
                                          <p:val>
                                            <p:strVal val="#ppt_y"/>
                                          </p:val>
                                        </p:tav>
                                        <p:tav tm="100000">
                                          <p:val>
                                            <p:strVal val="#ppt_y"/>
                                          </p:val>
                                        </p:tav>
                                      </p:tavLst>
                                    </p:anim>
                                    <p:animEffect transition="in" filter="wipe(right)" prLst="gradientSize: 0.1">
                                      <p:cBhvr>
                                        <p:cTn id="637" dur="1750"/>
                                        <p:tgtEl>
                                          <p:spTgt spid="2226"/>
                                        </p:tgtEl>
                                      </p:cBhvr>
                                    </p:animEffect>
                                  </p:childTnLst>
                                </p:cTn>
                              </p:par>
                            </p:childTnLst>
                          </p:cTn>
                        </p:par>
                        <p:par>
                          <p:cTn id="638" fill="hold" nodeType="afterGroup">
                            <p:stCondLst>
                              <p:cond delay="3250"/>
                            </p:stCondLst>
                            <p:childTnLst>
                              <p:par>
                                <p:cTn id="639" presetID="2" presetClass="exit" presetSubtype="1" fill="hold" nodeType="afterEffect">
                                  <p:stCondLst>
                                    <p:cond delay="0"/>
                                  </p:stCondLst>
                                  <p:childTnLst>
                                    <p:anim calcmode="lin" valueType="num">
                                      <p:cBhvr additive="base">
                                        <p:cTn id="640" dur="2000"/>
                                        <p:tgtEl>
                                          <p:spTgt spid="2225"/>
                                        </p:tgtEl>
                                        <p:attrNameLst>
                                          <p:attrName>ppt_x</p:attrName>
                                        </p:attrNameLst>
                                      </p:cBhvr>
                                      <p:tavLst>
                                        <p:tav tm="0">
                                          <p:val>
                                            <p:strVal val="ppt_x"/>
                                          </p:val>
                                        </p:tav>
                                        <p:tav tm="100000">
                                          <p:val>
                                            <p:strVal val="ppt_x"/>
                                          </p:val>
                                        </p:tav>
                                      </p:tavLst>
                                    </p:anim>
                                    <p:anim calcmode="lin" valueType="num">
                                      <p:cBhvr additive="base">
                                        <p:cTn id="641" dur="2000"/>
                                        <p:tgtEl>
                                          <p:spTgt spid="2225"/>
                                        </p:tgtEl>
                                        <p:attrNameLst>
                                          <p:attrName>ppt_y</p:attrName>
                                        </p:attrNameLst>
                                      </p:cBhvr>
                                      <p:tavLst>
                                        <p:tav tm="0">
                                          <p:val>
                                            <p:strVal val="ppt_y"/>
                                          </p:val>
                                        </p:tav>
                                        <p:tav tm="100000">
                                          <p:val>
                                            <p:strVal val="0-ppt_h/2"/>
                                          </p:val>
                                        </p:tav>
                                      </p:tavLst>
                                    </p:anim>
                                    <p:set>
                                      <p:cBhvr>
                                        <p:cTn id="642" dur="1" fill="hold">
                                          <p:stCondLst>
                                            <p:cond delay="1999"/>
                                          </p:stCondLst>
                                        </p:cTn>
                                        <p:tgtEl>
                                          <p:spTgt spid="2225"/>
                                        </p:tgtEl>
                                        <p:attrNameLst>
                                          <p:attrName>style.visibility</p:attrName>
                                        </p:attrNameLst>
                                      </p:cBhvr>
                                      <p:to>
                                        <p:strVal val="hidden"/>
                                      </p:to>
                                    </p:set>
                                  </p:childTnLst>
                                </p:cTn>
                              </p:par>
                            </p:childTnLst>
                          </p:cTn>
                        </p:par>
                        <p:par>
                          <p:cTn id="643" fill="hold" nodeType="afterGroup">
                            <p:stCondLst>
                              <p:cond delay="5250"/>
                            </p:stCondLst>
                            <p:childTnLst>
                              <p:par>
                                <p:cTn id="644" presetID="22" presetClass="entr" presetSubtype="1" fill="hold" grpId="0" nodeType="afterEffect">
                                  <p:stCondLst>
                                    <p:cond delay="0"/>
                                  </p:stCondLst>
                                  <p:childTnLst>
                                    <p:set>
                                      <p:cBhvr>
                                        <p:cTn id="645" dur="1" fill="hold">
                                          <p:stCondLst>
                                            <p:cond delay="0"/>
                                          </p:stCondLst>
                                        </p:cTn>
                                        <p:tgtEl>
                                          <p:spTgt spid="2227"/>
                                        </p:tgtEl>
                                        <p:attrNameLst>
                                          <p:attrName>style.visibility</p:attrName>
                                        </p:attrNameLst>
                                      </p:cBhvr>
                                      <p:to>
                                        <p:strVal val="visible"/>
                                      </p:to>
                                    </p:set>
                                    <p:animEffect transition="in" filter="wipe(up)">
                                      <p:cBhvr>
                                        <p:cTn id="646" dur="1750"/>
                                        <p:tgtEl>
                                          <p:spTgt spid="2227"/>
                                        </p:tgtEl>
                                      </p:cBhvr>
                                    </p:animEffect>
                                  </p:childTnLst>
                                </p:cTn>
                              </p:par>
                            </p:childTnLst>
                          </p:cTn>
                        </p:par>
                      </p:childTnLst>
                    </p:cTn>
                  </p:par>
                  <p:par>
                    <p:cTn id="647" fill="hold" nodeType="clickPar">
                      <p:stCondLst>
                        <p:cond delay="indefinite"/>
                      </p:stCondLst>
                      <p:childTnLst>
                        <p:par>
                          <p:cTn id="648" fill="hold" nodeType="withGroup">
                            <p:stCondLst>
                              <p:cond delay="0"/>
                            </p:stCondLst>
                            <p:childTnLst>
                              <p:par>
                                <p:cTn id="649" presetID="9" presetClass="entr" presetSubtype="0" fill="hold" grpId="0" nodeType="clickEffect">
                                  <p:stCondLst>
                                    <p:cond delay="0"/>
                                  </p:stCondLst>
                                  <p:childTnLst>
                                    <p:set>
                                      <p:cBhvr>
                                        <p:cTn id="650" dur="1" fill="hold">
                                          <p:stCondLst>
                                            <p:cond delay="0"/>
                                          </p:stCondLst>
                                        </p:cTn>
                                        <p:tgtEl>
                                          <p:spTgt spid="2220"/>
                                        </p:tgtEl>
                                        <p:attrNameLst>
                                          <p:attrName>style.visibility</p:attrName>
                                        </p:attrNameLst>
                                      </p:cBhvr>
                                      <p:to>
                                        <p:strVal val="visible"/>
                                      </p:to>
                                    </p:set>
                                    <p:animEffect transition="in" filter="dissolve">
                                      <p:cBhvr>
                                        <p:cTn id="651" dur="1000"/>
                                        <p:tgtEl>
                                          <p:spTgt spid="2220"/>
                                        </p:tgtEl>
                                      </p:cBhvr>
                                    </p:animEffect>
                                  </p:childTnLst>
                                </p:cTn>
                              </p:par>
                            </p:childTnLst>
                          </p:cTn>
                        </p:par>
                      </p:childTnLst>
                    </p:cTn>
                  </p:par>
                  <p:par>
                    <p:cTn id="652" fill="hold" nodeType="clickPar">
                      <p:stCondLst>
                        <p:cond delay="indefinite"/>
                      </p:stCondLst>
                      <p:childTnLst>
                        <p:par>
                          <p:cTn id="653" fill="hold" nodeType="withGroup">
                            <p:stCondLst>
                              <p:cond delay="0"/>
                            </p:stCondLst>
                            <p:childTnLst>
                              <p:par>
                                <p:cTn id="654" presetID="16" presetClass="entr" presetSubtype="37" fill="hold" grpId="0" nodeType="clickEffect">
                                  <p:stCondLst>
                                    <p:cond delay="0"/>
                                  </p:stCondLst>
                                  <p:childTnLst>
                                    <p:set>
                                      <p:cBhvr>
                                        <p:cTn id="655" dur="1" fill="hold">
                                          <p:stCondLst>
                                            <p:cond delay="0"/>
                                          </p:stCondLst>
                                        </p:cTn>
                                        <p:tgtEl>
                                          <p:spTgt spid="2229"/>
                                        </p:tgtEl>
                                        <p:attrNameLst>
                                          <p:attrName>style.visibility</p:attrName>
                                        </p:attrNameLst>
                                      </p:cBhvr>
                                      <p:to>
                                        <p:strVal val="visible"/>
                                      </p:to>
                                    </p:set>
                                    <p:animEffect transition="in" filter="barn(outVertical)">
                                      <p:cBhvr>
                                        <p:cTn id="656" dur="1000"/>
                                        <p:tgtEl>
                                          <p:spTgt spid="2229"/>
                                        </p:tgtEl>
                                      </p:cBhvr>
                                    </p:animEffect>
                                  </p:childTnLst>
                                </p:cTn>
                              </p:par>
                              <p:par>
                                <p:cTn id="657" presetID="22" presetClass="entr" presetSubtype="1" fill="hold" grpId="0" nodeType="withEffect">
                                  <p:stCondLst>
                                    <p:cond delay="0"/>
                                  </p:stCondLst>
                                  <p:childTnLst>
                                    <p:set>
                                      <p:cBhvr>
                                        <p:cTn id="658" dur="1" fill="hold">
                                          <p:stCondLst>
                                            <p:cond delay="0"/>
                                          </p:stCondLst>
                                        </p:cTn>
                                        <p:tgtEl>
                                          <p:spTgt spid="2309"/>
                                        </p:tgtEl>
                                        <p:attrNameLst>
                                          <p:attrName>style.visibility</p:attrName>
                                        </p:attrNameLst>
                                      </p:cBhvr>
                                      <p:to>
                                        <p:strVal val="visible"/>
                                      </p:to>
                                    </p:set>
                                    <p:animEffect transition="in" filter="wipe(up)">
                                      <p:cBhvr>
                                        <p:cTn id="659" dur="2000"/>
                                        <p:tgtEl>
                                          <p:spTgt spid="2309"/>
                                        </p:tgtEl>
                                      </p:cBhvr>
                                    </p:animEffect>
                                  </p:childTnLst>
                                </p:cTn>
                              </p:par>
                            </p:childTnLst>
                          </p:cTn>
                        </p:par>
                      </p:childTnLst>
                    </p:cTn>
                  </p:par>
                  <p:par>
                    <p:cTn id="660" fill="hold" nodeType="clickPar">
                      <p:stCondLst>
                        <p:cond delay="indefinite"/>
                      </p:stCondLst>
                      <p:childTnLst>
                        <p:par>
                          <p:cTn id="661" fill="hold" nodeType="withGroup">
                            <p:stCondLst>
                              <p:cond delay="0"/>
                            </p:stCondLst>
                            <p:childTnLst>
                              <p:par>
                                <p:cTn id="662" presetID="6" presetClass="entr" presetSubtype="32" fill="hold" grpId="0" nodeType="clickEffect">
                                  <p:stCondLst>
                                    <p:cond delay="0"/>
                                  </p:stCondLst>
                                  <p:childTnLst>
                                    <p:set>
                                      <p:cBhvr>
                                        <p:cTn id="663" dur="1" fill="hold">
                                          <p:stCondLst>
                                            <p:cond delay="0"/>
                                          </p:stCondLst>
                                        </p:cTn>
                                        <p:tgtEl>
                                          <p:spTgt spid="2238"/>
                                        </p:tgtEl>
                                        <p:attrNameLst>
                                          <p:attrName>style.visibility</p:attrName>
                                        </p:attrNameLst>
                                      </p:cBhvr>
                                      <p:to>
                                        <p:strVal val="visible"/>
                                      </p:to>
                                    </p:set>
                                    <p:animEffect transition="in" filter="circle(out)">
                                      <p:cBhvr>
                                        <p:cTn id="664" dur="1000"/>
                                        <p:tgtEl>
                                          <p:spTgt spid="2238"/>
                                        </p:tgtEl>
                                      </p:cBhvr>
                                    </p:animEffect>
                                  </p:childTnLst>
                                </p:cTn>
                              </p:par>
                            </p:childTnLst>
                          </p:cTn>
                        </p:par>
                        <p:par>
                          <p:cTn id="665" fill="hold" nodeType="afterGroup">
                            <p:stCondLst>
                              <p:cond delay="1000"/>
                            </p:stCondLst>
                            <p:childTnLst>
                              <p:par>
                                <p:cTn id="666" presetID="10" presetClass="entr" presetSubtype="0" fill="hold" grpId="0" nodeType="afterEffect">
                                  <p:stCondLst>
                                    <p:cond delay="0"/>
                                  </p:stCondLst>
                                  <p:childTnLst>
                                    <p:set>
                                      <p:cBhvr>
                                        <p:cTn id="667" dur="1" fill="hold">
                                          <p:stCondLst>
                                            <p:cond delay="0"/>
                                          </p:stCondLst>
                                        </p:cTn>
                                        <p:tgtEl>
                                          <p:spTgt spid="2239"/>
                                        </p:tgtEl>
                                        <p:attrNameLst>
                                          <p:attrName>style.visibility</p:attrName>
                                        </p:attrNameLst>
                                      </p:cBhvr>
                                      <p:to>
                                        <p:strVal val="visible"/>
                                      </p:to>
                                    </p:set>
                                    <p:animEffect transition="in" filter="fade">
                                      <p:cBhvr>
                                        <p:cTn id="668" dur="1000"/>
                                        <p:tgtEl>
                                          <p:spTgt spid="2239"/>
                                        </p:tgtEl>
                                      </p:cBhvr>
                                    </p:animEffect>
                                  </p:childTnLst>
                                </p:cTn>
                              </p:par>
                            </p:childTnLst>
                          </p:cTn>
                        </p:par>
                        <p:par>
                          <p:cTn id="669" fill="hold" nodeType="afterGroup">
                            <p:stCondLst>
                              <p:cond delay="2000"/>
                            </p:stCondLst>
                            <p:childTnLst>
                              <p:par>
                                <p:cTn id="670" presetID="22" presetClass="entr" presetSubtype="1" fill="hold" grpId="0" nodeType="afterEffect">
                                  <p:stCondLst>
                                    <p:cond delay="0"/>
                                  </p:stCondLst>
                                  <p:childTnLst>
                                    <p:set>
                                      <p:cBhvr>
                                        <p:cTn id="671" dur="1" fill="hold">
                                          <p:stCondLst>
                                            <p:cond delay="0"/>
                                          </p:stCondLst>
                                        </p:cTn>
                                        <p:tgtEl>
                                          <p:spTgt spid="2240"/>
                                        </p:tgtEl>
                                        <p:attrNameLst>
                                          <p:attrName>style.visibility</p:attrName>
                                        </p:attrNameLst>
                                      </p:cBhvr>
                                      <p:to>
                                        <p:strVal val="visible"/>
                                      </p:to>
                                    </p:set>
                                    <p:animEffect transition="in" filter="wipe(up)">
                                      <p:cBhvr>
                                        <p:cTn id="672" dur="1000"/>
                                        <p:tgtEl>
                                          <p:spTgt spid="2240"/>
                                        </p:tgtEl>
                                      </p:cBhvr>
                                    </p:animEffect>
                                  </p:childTnLst>
                                </p:cTn>
                              </p:par>
                            </p:childTnLst>
                          </p:cTn>
                        </p:par>
                        <p:par>
                          <p:cTn id="673" fill="hold" nodeType="afterGroup">
                            <p:stCondLst>
                              <p:cond delay="3000"/>
                            </p:stCondLst>
                            <p:childTnLst>
                              <p:par>
                                <p:cTn id="674" presetID="22" presetClass="entr" presetSubtype="1" fill="hold" grpId="0" nodeType="afterEffect">
                                  <p:stCondLst>
                                    <p:cond delay="0"/>
                                  </p:stCondLst>
                                  <p:childTnLst>
                                    <p:set>
                                      <p:cBhvr>
                                        <p:cTn id="675" dur="1" fill="hold">
                                          <p:stCondLst>
                                            <p:cond delay="0"/>
                                          </p:stCondLst>
                                        </p:cTn>
                                        <p:tgtEl>
                                          <p:spTgt spid="2241"/>
                                        </p:tgtEl>
                                        <p:attrNameLst>
                                          <p:attrName>style.visibility</p:attrName>
                                        </p:attrNameLst>
                                      </p:cBhvr>
                                      <p:to>
                                        <p:strVal val="visible"/>
                                      </p:to>
                                    </p:set>
                                    <p:animEffect transition="in" filter="wipe(up)">
                                      <p:cBhvr>
                                        <p:cTn id="676" dur="1000"/>
                                        <p:tgtEl>
                                          <p:spTgt spid="2241"/>
                                        </p:tgtEl>
                                      </p:cBhvr>
                                    </p:animEffect>
                                  </p:childTnLst>
                                </p:cTn>
                              </p:par>
                            </p:childTnLst>
                          </p:cTn>
                        </p:par>
                        <p:par>
                          <p:cTn id="677" fill="hold" nodeType="afterGroup">
                            <p:stCondLst>
                              <p:cond delay="4000"/>
                            </p:stCondLst>
                            <p:childTnLst>
                              <p:par>
                                <p:cTn id="678" presetID="2" presetClass="entr" presetSubtype="1" fill="hold" nodeType="afterEffect">
                                  <p:stCondLst>
                                    <p:cond delay="0"/>
                                  </p:stCondLst>
                                  <p:childTnLst>
                                    <p:set>
                                      <p:cBhvr>
                                        <p:cTn id="679" dur="1" fill="hold">
                                          <p:stCondLst>
                                            <p:cond delay="0"/>
                                          </p:stCondLst>
                                        </p:cTn>
                                        <p:tgtEl>
                                          <p:spTgt spid="2244"/>
                                        </p:tgtEl>
                                        <p:attrNameLst>
                                          <p:attrName>style.visibility</p:attrName>
                                        </p:attrNameLst>
                                      </p:cBhvr>
                                      <p:to>
                                        <p:strVal val="visible"/>
                                      </p:to>
                                    </p:set>
                                    <p:anim calcmode="lin" valueType="num">
                                      <p:cBhvr additive="base">
                                        <p:cTn id="680" dur="2250" fill="hold"/>
                                        <p:tgtEl>
                                          <p:spTgt spid="2244"/>
                                        </p:tgtEl>
                                        <p:attrNameLst>
                                          <p:attrName>ppt_x</p:attrName>
                                        </p:attrNameLst>
                                      </p:cBhvr>
                                      <p:tavLst>
                                        <p:tav tm="0">
                                          <p:val>
                                            <p:strVal val="#ppt_x"/>
                                          </p:val>
                                        </p:tav>
                                        <p:tav tm="100000">
                                          <p:val>
                                            <p:strVal val="#ppt_x"/>
                                          </p:val>
                                        </p:tav>
                                      </p:tavLst>
                                    </p:anim>
                                    <p:anim calcmode="lin" valueType="num">
                                      <p:cBhvr additive="base">
                                        <p:cTn id="681" dur="2250" fill="hold"/>
                                        <p:tgtEl>
                                          <p:spTgt spid="2244"/>
                                        </p:tgtEl>
                                        <p:attrNameLst>
                                          <p:attrName>ppt_y</p:attrName>
                                        </p:attrNameLst>
                                      </p:cBhvr>
                                      <p:tavLst>
                                        <p:tav tm="0">
                                          <p:val>
                                            <p:strVal val="0-#ppt_h/2"/>
                                          </p:val>
                                        </p:tav>
                                        <p:tav tm="100000">
                                          <p:val>
                                            <p:strVal val="#ppt_y"/>
                                          </p:val>
                                        </p:tav>
                                      </p:tavLst>
                                    </p:anim>
                                  </p:childTnLst>
                                </p:cTn>
                              </p:par>
                              <p:par>
                                <p:cTn id="682" presetID="22" presetClass="entr" presetSubtype="8" fill="hold" grpId="0" nodeType="withEffect">
                                  <p:stCondLst>
                                    <p:cond delay="0"/>
                                  </p:stCondLst>
                                  <p:childTnLst>
                                    <p:set>
                                      <p:cBhvr>
                                        <p:cTn id="683" dur="1" fill="hold">
                                          <p:stCondLst>
                                            <p:cond delay="0"/>
                                          </p:stCondLst>
                                        </p:cTn>
                                        <p:tgtEl>
                                          <p:spTgt spid="2"/>
                                        </p:tgtEl>
                                        <p:attrNameLst>
                                          <p:attrName>style.visibility</p:attrName>
                                        </p:attrNameLst>
                                      </p:cBhvr>
                                      <p:to>
                                        <p:strVal val="visible"/>
                                      </p:to>
                                    </p:set>
                                    <p:animEffect transition="in" filter="wipe(left)">
                                      <p:cBhvr>
                                        <p:cTn id="684" dur="1750"/>
                                        <p:tgtEl>
                                          <p:spTgt spid="2"/>
                                        </p:tgtEl>
                                      </p:cBhvr>
                                    </p:animEffect>
                                  </p:childTnLst>
                                </p:cTn>
                              </p:par>
                              <p:par>
                                <p:cTn id="685" presetID="22" presetClass="entr" presetSubtype="1" fill="hold" grpId="0" nodeType="withEffect">
                                  <p:stCondLst>
                                    <p:cond delay="0"/>
                                  </p:stCondLst>
                                  <p:childTnLst>
                                    <p:set>
                                      <p:cBhvr>
                                        <p:cTn id="686" dur="1" fill="hold">
                                          <p:stCondLst>
                                            <p:cond delay="0"/>
                                          </p:stCondLst>
                                        </p:cTn>
                                        <p:tgtEl>
                                          <p:spTgt spid="3"/>
                                        </p:tgtEl>
                                        <p:attrNameLst>
                                          <p:attrName>style.visibility</p:attrName>
                                        </p:attrNameLst>
                                      </p:cBhvr>
                                      <p:to>
                                        <p:strVal val="visible"/>
                                      </p:to>
                                    </p:set>
                                    <p:animEffect transition="in" filter="wipe(up)">
                                      <p:cBhvr>
                                        <p:cTn id="687" dur="1750"/>
                                        <p:tgtEl>
                                          <p:spTgt spid="3"/>
                                        </p:tgtEl>
                                      </p:cBhvr>
                                    </p:animEffect>
                                  </p:childTnLst>
                                </p:cTn>
                              </p:par>
                            </p:childTnLst>
                          </p:cTn>
                        </p:par>
                      </p:childTnLst>
                    </p:cTn>
                  </p:par>
                  <p:par>
                    <p:cTn id="688" fill="hold">
                      <p:stCondLst>
                        <p:cond delay="indefinite"/>
                      </p:stCondLst>
                      <p:childTnLst>
                        <p:par>
                          <p:cTn id="689" fill="hold">
                            <p:stCondLst>
                              <p:cond delay="0"/>
                            </p:stCondLst>
                            <p:childTnLst>
                              <p:par>
                                <p:cTn id="690" presetID="12" presetClass="entr" presetSubtype="1" fill="hold" grpId="0" nodeType="clickEffect">
                                  <p:stCondLst>
                                    <p:cond delay="0"/>
                                  </p:stCondLst>
                                  <p:childTnLst>
                                    <p:set>
                                      <p:cBhvr>
                                        <p:cTn id="691" dur="1" fill="hold">
                                          <p:stCondLst>
                                            <p:cond delay="0"/>
                                          </p:stCondLst>
                                        </p:cTn>
                                        <p:tgtEl>
                                          <p:spTgt spid="2230"/>
                                        </p:tgtEl>
                                        <p:attrNameLst>
                                          <p:attrName>style.visibility</p:attrName>
                                        </p:attrNameLst>
                                      </p:cBhvr>
                                      <p:to>
                                        <p:strVal val="visible"/>
                                      </p:to>
                                    </p:set>
                                    <p:animEffect transition="in" filter="slide(fromTop)">
                                      <p:cBhvr>
                                        <p:cTn id="692" dur="1000"/>
                                        <p:tgtEl>
                                          <p:spTgt spid="2230"/>
                                        </p:tgtEl>
                                      </p:cBhvr>
                                    </p:animEffect>
                                  </p:childTnLst>
                                </p:cTn>
                              </p:par>
                            </p:childTnLst>
                          </p:cTn>
                        </p:par>
                        <p:par>
                          <p:cTn id="693" fill="hold">
                            <p:stCondLst>
                              <p:cond delay="1000"/>
                            </p:stCondLst>
                            <p:childTnLst>
                              <p:par>
                                <p:cTn id="694" presetID="22" presetClass="entr" presetSubtype="1" fill="hold" grpId="0" nodeType="afterEffect">
                                  <p:stCondLst>
                                    <p:cond delay="0"/>
                                  </p:stCondLst>
                                  <p:childTnLst>
                                    <p:set>
                                      <p:cBhvr>
                                        <p:cTn id="695" dur="1" fill="hold">
                                          <p:stCondLst>
                                            <p:cond delay="0"/>
                                          </p:stCondLst>
                                        </p:cTn>
                                        <p:tgtEl>
                                          <p:spTgt spid="2231"/>
                                        </p:tgtEl>
                                        <p:attrNameLst>
                                          <p:attrName>style.visibility</p:attrName>
                                        </p:attrNameLst>
                                      </p:cBhvr>
                                      <p:to>
                                        <p:strVal val="visible"/>
                                      </p:to>
                                    </p:set>
                                    <p:animEffect transition="in" filter="wipe(up)">
                                      <p:cBhvr>
                                        <p:cTn id="696" dur="1000"/>
                                        <p:tgtEl>
                                          <p:spTgt spid="2231"/>
                                        </p:tgtEl>
                                      </p:cBhvr>
                                    </p:animEffect>
                                  </p:childTnLst>
                                </p:cTn>
                              </p:par>
                            </p:childTnLst>
                          </p:cTn>
                        </p:par>
                      </p:childTnLst>
                    </p:cTn>
                  </p:par>
                  <p:par>
                    <p:cTn id="697" fill="hold">
                      <p:stCondLst>
                        <p:cond delay="indefinite"/>
                      </p:stCondLst>
                      <p:childTnLst>
                        <p:par>
                          <p:cTn id="698" fill="hold">
                            <p:stCondLst>
                              <p:cond delay="0"/>
                            </p:stCondLst>
                            <p:childTnLst>
                              <p:par>
                                <p:cTn id="699" presetID="12" presetClass="entr" presetSubtype="1" fill="hold" grpId="0" nodeType="clickEffect">
                                  <p:stCondLst>
                                    <p:cond delay="0"/>
                                  </p:stCondLst>
                                  <p:childTnLst>
                                    <p:set>
                                      <p:cBhvr>
                                        <p:cTn id="700" dur="1" fill="hold">
                                          <p:stCondLst>
                                            <p:cond delay="0"/>
                                          </p:stCondLst>
                                        </p:cTn>
                                        <p:tgtEl>
                                          <p:spTgt spid="2232"/>
                                        </p:tgtEl>
                                        <p:attrNameLst>
                                          <p:attrName>style.visibility</p:attrName>
                                        </p:attrNameLst>
                                      </p:cBhvr>
                                      <p:to>
                                        <p:strVal val="visible"/>
                                      </p:to>
                                    </p:set>
                                    <p:animEffect transition="in" filter="slide(fromTop)">
                                      <p:cBhvr>
                                        <p:cTn id="701" dur="1000"/>
                                        <p:tgtEl>
                                          <p:spTgt spid="2232"/>
                                        </p:tgtEl>
                                      </p:cBhvr>
                                    </p:animEffect>
                                  </p:childTnLst>
                                </p:cTn>
                              </p:par>
                            </p:childTnLst>
                          </p:cTn>
                        </p:par>
                        <p:par>
                          <p:cTn id="702" fill="hold">
                            <p:stCondLst>
                              <p:cond delay="1000"/>
                            </p:stCondLst>
                            <p:childTnLst>
                              <p:par>
                                <p:cTn id="703" presetID="22" presetClass="entr" presetSubtype="1" fill="hold" grpId="0" nodeType="afterEffect">
                                  <p:stCondLst>
                                    <p:cond delay="0"/>
                                  </p:stCondLst>
                                  <p:childTnLst>
                                    <p:set>
                                      <p:cBhvr>
                                        <p:cTn id="704" dur="1" fill="hold">
                                          <p:stCondLst>
                                            <p:cond delay="0"/>
                                          </p:stCondLst>
                                        </p:cTn>
                                        <p:tgtEl>
                                          <p:spTgt spid="2233"/>
                                        </p:tgtEl>
                                        <p:attrNameLst>
                                          <p:attrName>style.visibility</p:attrName>
                                        </p:attrNameLst>
                                      </p:cBhvr>
                                      <p:to>
                                        <p:strVal val="visible"/>
                                      </p:to>
                                    </p:set>
                                    <p:animEffect transition="in" filter="wipe(up)">
                                      <p:cBhvr>
                                        <p:cTn id="705" dur="1000"/>
                                        <p:tgtEl>
                                          <p:spTgt spid="2233"/>
                                        </p:tgtEl>
                                      </p:cBhvr>
                                    </p:animEffect>
                                  </p:childTnLst>
                                </p:cTn>
                              </p:par>
                            </p:childTnLst>
                          </p:cTn>
                        </p:par>
                      </p:childTnLst>
                    </p:cTn>
                  </p:par>
                  <p:par>
                    <p:cTn id="706" fill="hold">
                      <p:stCondLst>
                        <p:cond delay="indefinite"/>
                      </p:stCondLst>
                      <p:childTnLst>
                        <p:par>
                          <p:cTn id="707" fill="hold">
                            <p:stCondLst>
                              <p:cond delay="0"/>
                            </p:stCondLst>
                            <p:childTnLst>
                              <p:par>
                                <p:cTn id="708" presetID="12" presetClass="entr" presetSubtype="1" fill="hold" grpId="0" nodeType="clickEffect">
                                  <p:stCondLst>
                                    <p:cond delay="0"/>
                                  </p:stCondLst>
                                  <p:childTnLst>
                                    <p:set>
                                      <p:cBhvr>
                                        <p:cTn id="709" dur="1" fill="hold">
                                          <p:stCondLst>
                                            <p:cond delay="0"/>
                                          </p:stCondLst>
                                        </p:cTn>
                                        <p:tgtEl>
                                          <p:spTgt spid="2234"/>
                                        </p:tgtEl>
                                        <p:attrNameLst>
                                          <p:attrName>style.visibility</p:attrName>
                                        </p:attrNameLst>
                                      </p:cBhvr>
                                      <p:to>
                                        <p:strVal val="visible"/>
                                      </p:to>
                                    </p:set>
                                    <p:animEffect transition="in" filter="slide(fromTop)">
                                      <p:cBhvr>
                                        <p:cTn id="710" dur="1000"/>
                                        <p:tgtEl>
                                          <p:spTgt spid="2234"/>
                                        </p:tgtEl>
                                      </p:cBhvr>
                                    </p:animEffect>
                                  </p:childTnLst>
                                </p:cTn>
                              </p:par>
                            </p:childTnLst>
                          </p:cTn>
                        </p:par>
                        <p:par>
                          <p:cTn id="711" fill="hold">
                            <p:stCondLst>
                              <p:cond delay="1000"/>
                            </p:stCondLst>
                            <p:childTnLst>
                              <p:par>
                                <p:cTn id="712" presetID="22" presetClass="entr" presetSubtype="1" fill="hold" grpId="0" nodeType="afterEffect">
                                  <p:stCondLst>
                                    <p:cond delay="0"/>
                                  </p:stCondLst>
                                  <p:childTnLst>
                                    <p:set>
                                      <p:cBhvr>
                                        <p:cTn id="713" dur="1" fill="hold">
                                          <p:stCondLst>
                                            <p:cond delay="0"/>
                                          </p:stCondLst>
                                        </p:cTn>
                                        <p:tgtEl>
                                          <p:spTgt spid="2235"/>
                                        </p:tgtEl>
                                        <p:attrNameLst>
                                          <p:attrName>style.visibility</p:attrName>
                                        </p:attrNameLst>
                                      </p:cBhvr>
                                      <p:to>
                                        <p:strVal val="visible"/>
                                      </p:to>
                                    </p:set>
                                    <p:animEffect transition="in" filter="wipe(up)">
                                      <p:cBhvr>
                                        <p:cTn id="714" dur="1000"/>
                                        <p:tgtEl>
                                          <p:spTgt spid="2235"/>
                                        </p:tgtEl>
                                      </p:cBhvr>
                                    </p:animEffect>
                                  </p:childTnLst>
                                </p:cTn>
                              </p:par>
                            </p:childTnLst>
                          </p:cTn>
                        </p:par>
                      </p:childTnLst>
                    </p:cTn>
                  </p:par>
                  <p:par>
                    <p:cTn id="715" fill="hold">
                      <p:stCondLst>
                        <p:cond delay="indefinite"/>
                      </p:stCondLst>
                      <p:childTnLst>
                        <p:par>
                          <p:cTn id="716" fill="hold">
                            <p:stCondLst>
                              <p:cond delay="0"/>
                            </p:stCondLst>
                            <p:childTnLst>
                              <p:par>
                                <p:cTn id="717" presetID="12" presetClass="entr" presetSubtype="1" fill="hold" grpId="0" nodeType="clickEffect">
                                  <p:stCondLst>
                                    <p:cond delay="0"/>
                                  </p:stCondLst>
                                  <p:childTnLst>
                                    <p:set>
                                      <p:cBhvr>
                                        <p:cTn id="718" dur="1" fill="hold">
                                          <p:stCondLst>
                                            <p:cond delay="0"/>
                                          </p:stCondLst>
                                        </p:cTn>
                                        <p:tgtEl>
                                          <p:spTgt spid="2236"/>
                                        </p:tgtEl>
                                        <p:attrNameLst>
                                          <p:attrName>style.visibility</p:attrName>
                                        </p:attrNameLst>
                                      </p:cBhvr>
                                      <p:to>
                                        <p:strVal val="visible"/>
                                      </p:to>
                                    </p:set>
                                    <p:animEffect transition="in" filter="slide(fromTop)">
                                      <p:cBhvr>
                                        <p:cTn id="719" dur="1000"/>
                                        <p:tgtEl>
                                          <p:spTgt spid="2236"/>
                                        </p:tgtEl>
                                      </p:cBhvr>
                                    </p:animEffect>
                                  </p:childTnLst>
                                </p:cTn>
                              </p:par>
                            </p:childTnLst>
                          </p:cTn>
                        </p:par>
                        <p:par>
                          <p:cTn id="720" fill="hold">
                            <p:stCondLst>
                              <p:cond delay="1000"/>
                            </p:stCondLst>
                            <p:childTnLst>
                              <p:par>
                                <p:cTn id="721" presetID="22" presetClass="entr" presetSubtype="1" fill="hold" grpId="0" nodeType="afterEffect">
                                  <p:stCondLst>
                                    <p:cond delay="0"/>
                                  </p:stCondLst>
                                  <p:childTnLst>
                                    <p:set>
                                      <p:cBhvr>
                                        <p:cTn id="722" dur="1" fill="hold">
                                          <p:stCondLst>
                                            <p:cond delay="0"/>
                                          </p:stCondLst>
                                        </p:cTn>
                                        <p:tgtEl>
                                          <p:spTgt spid="2237"/>
                                        </p:tgtEl>
                                        <p:attrNameLst>
                                          <p:attrName>style.visibility</p:attrName>
                                        </p:attrNameLst>
                                      </p:cBhvr>
                                      <p:to>
                                        <p:strVal val="visible"/>
                                      </p:to>
                                    </p:set>
                                    <p:animEffect transition="in" filter="wipe(up)">
                                      <p:cBhvr>
                                        <p:cTn id="723" dur="1000"/>
                                        <p:tgtEl>
                                          <p:spTgt spid="2237"/>
                                        </p:tgtEl>
                                      </p:cBhvr>
                                    </p:animEffect>
                                  </p:childTnLst>
                                </p:cTn>
                              </p:par>
                            </p:childTnLst>
                          </p:cTn>
                        </p:par>
                      </p:childTnLst>
                    </p:cTn>
                  </p:par>
                  <p:par>
                    <p:cTn id="724" fill="hold">
                      <p:stCondLst>
                        <p:cond delay="indefinite"/>
                      </p:stCondLst>
                      <p:childTnLst>
                        <p:par>
                          <p:cTn id="725" fill="hold">
                            <p:stCondLst>
                              <p:cond delay="0"/>
                            </p:stCondLst>
                            <p:childTnLst>
                              <p:par>
                                <p:cTn id="726" presetID="10" presetClass="entr" presetSubtype="0" fill="hold" grpId="0" nodeType="clickEffect">
                                  <p:stCondLst>
                                    <p:cond delay="0"/>
                                  </p:stCondLst>
                                  <p:childTnLst>
                                    <p:set>
                                      <p:cBhvr>
                                        <p:cTn id="727" dur="1" fill="hold">
                                          <p:stCondLst>
                                            <p:cond delay="0"/>
                                          </p:stCondLst>
                                        </p:cTn>
                                        <p:tgtEl>
                                          <p:spTgt spid="2245"/>
                                        </p:tgtEl>
                                        <p:attrNameLst>
                                          <p:attrName>style.visibility</p:attrName>
                                        </p:attrNameLst>
                                      </p:cBhvr>
                                      <p:to>
                                        <p:strVal val="visible"/>
                                      </p:to>
                                    </p:set>
                                    <p:animEffect transition="in" filter="fade">
                                      <p:cBhvr>
                                        <p:cTn id="728" dur="1500"/>
                                        <p:tgtEl>
                                          <p:spTgt spid="2245"/>
                                        </p:tgtEl>
                                      </p:cBhvr>
                                    </p:animEffect>
                                  </p:childTnLst>
                                </p:cTn>
                              </p:par>
                            </p:childTnLst>
                          </p:cTn>
                        </p:par>
                        <p:par>
                          <p:cTn id="729" fill="hold">
                            <p:stCondLst>
                              <p:cond delay="1500"/>
                            </p:stCondLst>
                            <p:childTnLst>
                              <p:par>
                                <p:cTn id="730" presetID="22" presetClass="entr" presetSubtype="1" fill="hold" grpId="0" nodeType="afterEffect">
                                  <p:stCondLst>
                                    <p:cond delay="0"/>
                                  </p:stCondLst>
                                  <p:childTnLst>
                                    <p:set>
                                      <p:cBhvr>
                                        <p:cTn id="731" dur="1" fill="hold">
                                          <p:stCondLst>
                                            <p:cond delay="0"/>
                                          </p:stCondLst>
                                        </p:cTn>
                                        <p:tgtEl>
                                          <p:spTgt spid="2246"/>
                                        </p:tgtEl>
                                        <p:attrNameLst>
                                          <p:attrName>style.visibility</p:attrName>
                                        </p:attrNameLst>
                                      </p:cBhvr>
                                      <p:to>
                                        <p:strVal val="visible"/>
                                      </p:to>
                                    </p:set>
                                    <p:animEffect transition="in" filter="wipe(up)">
                                      <p:cBhvr>
                                        <p:cTn id="732" dur="2000"/>
                                        <p:tgtEl>
                                          <p:spTgt spid="2246"/>
                                        </p:tgtEl>
                                      </p:cBhvr>
                                    </p:animEffect>
                                  </p:childTnLst>
                                </p:cTn>
                              </p:par>
                            </p:childTnLst>
                          </p:cTn>
                        </p:par>
                      </p:childTnLst>
                    </p:cTn>
                  </p:par>
                  <p:par>
                    <p:cTn id="733" fill="hold">
                      <p:stCondLst>
                        <p:cond delay="indefinite"/>
                      </p:stCondLst>
                      <p:childTnLst>
                        <p:par>
                          <p:cTn id="734" fill="hold">
                            <p:stCondLst>
                              <p:cond delay="0"/>
                            </p:stCondLst>
                            <p:childTnLst>
                              <p:par>
                                <p:cTn id="735" presetID="22" presetClass="entr" presetSubtype="1" fill="hold" grpId="0" nodeType="clickEffect">
                                  <p:stCondLst>
                                    <p:cond delay="0"/>
                                  </p:stCondLst>
                                  <p:childTnLst>
                                    <p:set>
                                      <p:cBhvr>
                                        <p:cTn id="736" dur="1" fill="hold">
                                          <p:stCondLst>
                                            <p:cond delay="0"/>
                                          </p:stCondLst>
                                        </p:cTn>
                                        <p:tgtEl>
                                          <p:spTgt spid="2248"/>
                                        </p:tgtEl>
                                        <p:attrNameLst>
                                          <p:attrName>style.visibility</p:attrName>
                                        </p:attrNameLst>
                                      </p:cBhvr>
                                      <p:to>
                                        <p:strVal val="visible"/>
                                      </p:to>
                                    </p:set>
                                    <p:animEffect transition="in" filter="wipe(up)">
                                      <p:cBhvr>
                                        <p:cTn id="737" dur="2000"/>
                                        <p:tgtEl>
                                          <p:spTgt spid="2248"/>
                                        </p:tgtEl>
                                      </p:cBhvr>
                                    </p:animEffect>
                                  </p:childTnLst>
                                </p:cTn>
                              </p:par>
                            </p:childTnLst>
                          </p:cTn>
                        </p:par>
                      </p:childTnLst>
                    </p:cTn>
                  </p:par>
                  <p:par>
                    <p:cTn id="738" fill="hold">
                      <p:stCondLst>
                        <p:cond delay="indefinite"/>
                      </p:stCondLst>
                      <p:childTnLst>
                        <p:par>
                          <p:cTn id="739" fill="hold">
                            <p:stCondLst>
                              <p:cond delay="0"/>
                            </p:stCondLst>
                            <p:childTnLst>
                              <p:par>
                                <p:cTn id="740" presetID="22" presetClass="entr" presetSubtype="1" fill="hold" grpId="0" nodeType="clickEffect">
                                  <p:stCondLst>
                                    <p:cond delay="0"/>
                                  </p:stCondLst>
                                  <p:childTnLst>
                                    <p:set>
                                      <p:cBhvr>
                                        <p:cTn id="741" dur="1" fill="hold">
                                          <p:stCondLst>
                                            <p:cond delay="0"/>
                                          </p:stCondLst>
                                        </p:cTn>
                                        <p:tgtEl>
                                          <p:spTgt spid="2249"/>
                                        </p:tgtEl>
                                        <p:attrNameLst>
                                          <p:attrName>style.visibility</p:attrName>
                                        </p:attrNameLst>
                                      </p:cBhvr>
                                      <p:to>
                                        <p:strVal val="visible"/>
                                      </p:to>
                                    </p:set>
                                    <p:animEffect transition="in" filter="wipe(up)">
                                      <p:cBhvr>
                                        <p:cTn id="742" dur="2000"/>
                                        <p:tgtEl>
                                          <p:spTgt spid="2249"/>
                                        </p:tgtEl>
                                      </p:cBhvr>
                                    </p:animEffect>
                                  </p:childTnLst>
                                </p:cTn>
                              </p:par>
                            </p:childTnLst>
                          </p:cTn>
                        </p:par>
                      </p:childTnLst>
                    </p:cTn>
                  </p:par>
                  <p:par>
                    <p:cTn id="743" fill="hold">
                      <p:stCondLst>
                        <p:cond delay="indefinite"/>
                      </p:stCondLst>
                      <p:childTnLst>
                        <p:par>
                          <p:cTn id="744" fill="hold">
                            <p:stCondLst>
                              <p:cond delay="0"/>
                            </p:stCondLst>
                            <p:childTnLst>
                              <p:par>
                                <p:cTn id="745" presetID="22" presetClass="entr" presetSubtype="1" fill="hold" grpId="0" nodeType="clickEffect">
                                  <p:stCondLst>
                                    <p:cond delay="0"/>
                                  </p:stCondLst>
                                  <p:childTnLst>
                                    <p:set>
                                      <p:cBhvr>
                                        <p:cTn id="746" dur="1" fill="hold">
                                          <p:stCondLst>
                                            <p:cond delay="0"/>
                                          </p:stCondLst>
                                        </p:cTn>
                                        <p:tgtEl>
                                          <p:spTgt spid="2251"/>
                                        </p:tgtEl>
                                        <p:attrNameLst>
                                          <p:attrName>style.visibility</p:attrName>
                                        </p:attrNameLst>
                                      </p:cBhvr>
                                      <p:to>
                                        <p:strVal val="visible"/>
                                      </p:to>
                                    </p:set>
                                    <p:animEffect transition="in" filter="wipe(up)">
                                      <p:cBhvr>
                                        <p:cTn id="747" dur="2000"/>
                                        <p:tgtEl>
                                          <p:spTgt spid="2251"/>
                                        </p:tgtEl>
                                      </p:cBhvr>
                                    </p:animEffect>
                                  </p:childTnLst>
                                </p:cTn>
                              </p:par>
                            </p:childTnLst>
                          </p:cTn>
                        </p:par>
                      </p:childTnLst>
                    </p:cTn>
                  </p:par>
                  <p:par>
                    <p:cTn id="748" fill="hold">
                      <p:stCondLst>
                        <p:cond delay="indefinite"/>
                      </p:stCondLst>
                      <p:childTnLst>
                        <p:par>
                          <p:cTn id="749" fill="hold">
                            <p:stCondLst>
                              <p:cond delay="0"/>
                            </p:stCondLst>
                            <p:childTnLst>
                              <p:par>
                                <p:cTn id="750" presetID="22" presetClass="entr" presetSubtype="1" fill="hold" grpId="0" nodeType="clickEffect">
                                  <p:stCondLst>
                                    <p:cond delay="0"/>
                                  </p:stCondLst>
                                  <p:childTnLst>
                                    <p:set>
                                      <p:cBhvr>
                                        <p:cTn id="751" dur="1" fill="hold">
                                          <p:stCondLst>
                                            <p:cond delay="0"/>
                                          </p:stCondLst>
                                        </p:cTn>
                                        <p:tgtEl>
                                          <p:spTgt spid="2253"/>
                                        </p:tgtEl>
                                        <p:attrNameLst>
                                          <p:attrName>style.visibility</p:attrName>
                                        </p:attrNameLst>
                                      </p:cBhvr>
                                      <p:to>
                                        <p:strVal val="visible"/>
                                      </p:to>
                                    </p:set>
                                    <p:animEffect transition="in" filter="wipe(up)">
                                      <p:cBhvr>
                                        <p:cTn id="752" dur="2000"/>
                                        <p:tgtEl>
                                          <p:spTgt spid="2253"/>
                                        </p:tgtEl>
                                      </p:cBhvr>
                                    </p:animEffect>
                                  </p:childTnLst>
                                </p:cTn>
                              </p:par>
                            </p:childTnLst>
                          </p:cTn>
                        </p:par>
                      </p:childTnLst>
                    </p:cTn>
                  </p:par>
                  <p:par>
                    <p:cTn id="753" fill="hold">
                      <p:stCondLst>
                        <p:cond delay="indefinite"/>
                      </p:stCondLst>
                      <p:childTnLst>
                        <p:par>
                          <p:cTn id="754" fill="hold">
                            <p:stCondLst>
                              <p:cond delay="0"/>
                            </p:stCondLst>
                            <p:childTnLst>
                              <p:par>
                                <p:cTn id="755" presetID="22" presetClass="entr" presetSubtype="1" fill="hold" grpId="0" nodeType="clickEffect">
                                  <p:stCondLst>
                                    <p:cond delay="0"/>
                                  </p:stCondLst>
                                  <p:childTnLst>
                                    <p:set>
                                      <p:cBhvr>
                                        <p:cTn id="756" dur="1" fill="hold">
                                          <p:stCondLst>
                                            <p:cond delay="0"/>
                                          </p:stCondLst>
                                        </p:cTn>
                                        <p:tgtEl>
                                          <p:spTgt spid="2262"/>
                                        </p:tgtEl>
                                        <p:attrNameLst>
                                          <p:attrName>style.visibility</p:attrName>
                                        </p:attrNameLst>
                                      </p:cBhvr>
                                      <p:to>
                                        <p:strVal val="visible"/>
                                      </p:to>
                                    </p:set>
                                    <p:animEffect transition="in" filter="wipe(up)">
                                      <p:cBhvr>
                                        <p:cTn id="757" dur="2000"/>
                                        <p:tgtEl>
                                          <p:spTgt spid="2262"/>
                                        </p:tgtEl>
                                      </p:cBhvr>
                                    </p:animEffect>
                                  </p:childTnLst>
                                </p:cTn>
                              </p:par>
                            </p:childTnLst>
                          </p:cTn>
                        </p:par>
                      </p:childTnLst>
                    </p:cTn>
                  </p:par>
                  <p:par>
                    <p:cTn id="758" fill="hold">
                      <p:stCondLst>
                        <p:cond delay="indefinite"/>
                      </p:stCondLst>
                      <p:childTnLst>
                        <p:par>
                          <p:cTn id="759" fill="hold">
                            <p:stCondLst>
                              <p:cond delay="0"/>
                            </p:stCondLst>
                            <p:childTnLst>
                              <p:par>
                                <p:cTn id="760" presetID="22" presetClass="entr" presetSubtype="1" fill="hold" grpId="0" nodeType="clickEffect">
                                  <p:stCondLst>
                                    <p:cond delay="0"/>
                                  </p:stCondLst>
                                  <p:childTnLst>
                                    <p:set>
                                      <p:cBhvr>
                                        <p:cTn id="761" dur="1" fill="hold">
                                          <p:stCondLst>
                                            <p:cond delay="0"/>
                                          </p:stCondLst>
                                        </p:cTn>
                                        <p:tgtEl>
                                          <p:spTgt spid="2264"/>
                                        </p:tgtEl>
                                        <p:attrNameLst>
                                          <p:attrName>style.visibility</p:attrName>
                                        </p:attrNameLst>
                                      </p:cBhvr>
                                      <p:to>
                                        <p:strVal val="visible"/>
                                      </p:to>
                                    </p:set>
                                    <p:animEffect transition="in" filter="wipe(up)">
                                      <p:cBhvr>
                                        <p:cTn id="762" dur="2000"/>
                                        <p:tgtEl>
                                          <p:spTgt spid="2264"/>
                                        </p:tgtEl>
                                      </p:cBhvr>
                                    </p:animEffect>
                                  </p:childTnLst>
                                </p:cTn>
                              </p:par>
                            </p:childTnLst>
                          </p:cTn>
                        </p:par>
                      </p:childTnLst>
                    </p:cTn>
                  </p:par>
                  <p:par>
                    <p:cTn id="763" fill="hold">
                      <p:stCondLst>
                        <p:cond delay="indefinite"/>
                      </p:stCondLst>
                      <p:childTnLst>
                        <p:par>
                          <p:cTn id="764" fill="hold">
                            <p:stCondLst>
                              <p:cond delay="0"/>
                            </p:stCondLst>
                            <p:childTnLst>
                              <p:par>
                                <p:cTn id="765" presetID="22" presetClass="entr" presetSubtype="1" fill="hold" grpId="0" nodeType="clickEffect">
                                  <p:stCondLst>
                                    <p:cond delay="0"/>
                                  </p:stCondLst>
                                  <p:childTnLst>
                                    <p:set>
                                      <p:cBhvr>
                                        <p:cTn id="766" dur="1" fill="hold">
                                          <p:stCondLst>
                                            <p:cond delay="0"/>
                                          </p:stCondLst>
                                        </p:cTn>
                                        <p:tgtEl>
                                          <p:spTgt spid="2255"/>
                                        </p:tgtEl>
                                        <p:attrNameLst>
                                          <p:attrName>style.visibility</p:attrName>
                                        </p:attrNameLst>
                                      </p:cBhvr>
                                      <p:to>
                                        <p:strVal val="visible"/>
                                      </p:to>
                                    </p:set>
                                    <p:animEffect transition="in" filter="wipe(up)">
                                      <p:cBhvr>
                                        <p:cTn id="767" dur="2000"/>
                                        <p:tgtEl>
                                          <p:spTgt spid="2255"/>
                                        </p:tgtEl>
                                      </p:cBhvr>
                                    </p:animEffect>
                                  </p:childTnLst>
                                </p:cTn>
                              </p:par>
                            </p:childTnLst>
                          </p:cTn>
                        </p:par>
                      </p:childTnLst>
                    </p:cTn>
                  </p:par>
                  <p:par>
                    <p:cTn id="768" fill="hold">
                      <p:stCondLst>
                        <p:cond delay="indefinite"/>
                      </p:stCondLst>
                      <p:childTnLst>
                        <p:par>
                          <p:cTn id="769" fill="hold">
                            <p:stCondLst>
                              <p:cond delay="0"/>
                            </p:stCondLst>
                            <p:childTnLst>
                              <p:par>
                                <p:cTn id="770" presetID="22" presetClass="entr" presetSubtype="1" fill="hold" grpId="0" nodeType="clickEffect">
                                  <p:stCondLst>
                                    <p:cond delay="0"/>
                                  </p:stCondLst>
                                  <p:childTnLst>
                                    <p:set>
                                      <p:cBhvr>
                                        <p:cTn id="771" dur="1" fill="hold">
                                          <p:stCondLst>
                                            <p:cond delay="0"/>
                                          </p:stCondLst>
                                        </p:cTn>
                                        <p:tgtEl>
                                          <p:spTgt spid="2257"/>
                                        </p:tgtEl>
                                        <p:attrNameLst>
                                          <p:attrName>style.visibility</p:attrName>
                                        </p:attrNameLst>
                                      </p:cBhvr>
                                      <p:to>
                                        <p:strVal val="visible"/>
                                      </p:to>
                                    </p:set>
                                    <p:animEffect transition="in" filter="wipe(up)">
                                      <p:cBhvr>
                                        <p:cTn id="772" dur="2000"/>
                                        <p:tgtEl>
                                          <p:spTgt spid="2257"/>
                                        </p:tgtEl>
                                      </p:cBhvr>
                                    </p:animEffect>
                                  </p:childTnLst>
                                </p:cTn>
                              </p:par>
                            </p:childTnLst>
                          </p:cTn>
                        </p:par>
                      </p:childTnLst>
                    </p:cTn>
                  </p:par>
                  <p:par>
                    <p:cTn id="773" fill="hold">
                      <p:stCondLst>
                        <p:cond delay="indefinite"/>
                      </p:stCondLst>
                      <p:childTnLst>
                        <p:par>
                          <p:cTn id="774" fill="hold">
                            <p:stCondLst>
                              <p:cond delay="0"/>
                            </p:stCondLst>
                            <p:childTnLst>
                              <p:par>
                                <p:cTn id="775" presetID="22" presetClass="entr" presetSubtype="1" fill="hold" grpId="0" nodeType="clickEffect">
                                  <p:stCondLst>
                                    <p:cond delay="0"/>
                                  </p:stCondLst>
                                  <p:childTnLst>
                                    <p:set>
                                      <p:cBhvr>
                                        <p:cTn id="776" dur="1" fill="hold">
                                          <p:stCondLst>
                                            <p:cond delay="0"/>
                                          </p:stCondLst>
                                        </p:cTn>
                                        <p:tgtEl>
                                          <p:spTgt spid="2258"/>
                                        </p:tgtEl>
                                        <p:attrNameLst>
                                          <p:attrName>style.visibility</p:attrName>
                                        </p:attrNameLst>
                                      </p:cBhvr>
                                      <p:to>
                                        <p:strVal val="visible"/>
                                      </p:to>
                                    </p:set>
                                    <p:animEffect transition="in" filter="wipe(up)">
                                      <p:cBhvr>
                                        <p:cTn id="777" dur="2000"/>
                                        <p:tgtEl>
                                          <p:spTgt spid="2258"/>
                                        </p:tgtEl>
                                      </p:cBhvr>
                                    </p:animEffect>
                                  </p:childTnLst>
                                </p:cTn>
                              </p:par>
                            </p:childTnLst>
                          </p:cTn>
                        </p:par>
                      </p:childTnLst>
                    </p:cTn>
                  </p:par>
                  <p:par>
                    <p:cTn id="778" fill="hold">
                      <p:stCondLst>
                        <p:cond delay="indefinite"/>
                      </p:stCondLst>
                      <p:childTnLst>
                        <p:par>
                          <p:cTn id="779" fill="hold">
                            <p:stCondLst>
                              <p:cond delay="0"/>
                            </p:stCondLst>
                            <p:childTnLst>
                              <p:par>
                                <p:cTn id="780" presetID="22" presetClass="entr" presetSubtype="1" fill="hold" grpId="0" nodeType="clickEffect">
                                  <p:stCondLst>
                                    <p:cond delay="0"/>
                                  </p:stCondLst>
                                  <p:childTnLst>
                                    <p:set>
                                      <p:cBhvr>
                                        <p:cTn id="781" dur="1" fill="hold">
                                          <p:stCondLst>
                                            <p:cond delay="0"/>
                                          </p:stCondLst>
                                        </p:cTn>
                                        <p:tgtEl>
                                          <p:spTgt spid="2259"/>
                                        </p:tgtEl>
                                        <p:attrNameLst>
                                          <p:attrName>style.visibility</p:attrName>
                                        </p:attrNameLst>
                                      </p:cBhvr>
                                      <p:to>
                                        <p:strVal val="visible"/>
                                      </p:to>
                                    </p:set>
                                    <p:animEffect transition="in" filter="wipe(up)">
                                      <p:cBhvr>
                                        <p:cTn id="782" dur="2000"/>
                                        <p:tgtEl>
                                          <p:spTgt spid="2259"/>
                                        </p:tgtEl>
                                      </p:cBhvr>
                                    </p:animEffect>
                                  </p:childTnLst>
                                </p:cTn>
                              </p:par>
                            </p:childTnLst>
                          </p:cTn>
                        </p:par>
                      </p:childTnLst>
                    </p:cTn>
                  </p:par>
                  <p:par>
                    <p:cTn id="783" fill="hold">
                      <p:stCondLst>
                        <p:cond delay="indefinite"/>
                      </p:stCondLst>
                      <p:childTnLst>
                        <p:par>
                          <p:cTn id="784" fill="hold">
                            <p:stCondLst>
                              <p:cond delay="0"/>
                            </p:stCondLst>
                            <p:childTnLst>
                              <p:par>
                                <p:cTn id="785" presetID="22" presetClass="entr" presetSubtype="1" fill="hold" grpId="0" nodeType="clickEffect">
                                  <p:stCondLst>
                                    <p:cond delay="0"/>
                                  </p:stCondLst>
                                  <p:childTnLst>
                                    <p:set>
                                      <p:cBhvr>
                                        <p:cTn id="786" dur="1" fill="hold">
                                          <p:stCondLst>
                                            <p:cond delay="0"/>
                                          </p:stCondLst>
                                        </p:cTn>
                                        <p:tgtEl>
                                          <p:spTgt spid="2260"/>
                                        </p:tgtEl>
                                        <p:attrNameLst>
                                          <p:attrName>style.visibility</p:attrName>
                                        </p:attrNameLst>
                                      </p:cBhvr>
                                      <p:to>
                                        <p:strVal val="visible"/>
                                      </p:to>
                                    </p:set>
                                    <p:animEffect transition="in" filter="wipe(up)">
                                      <p:cBhvr>
                                        <p:cTn id="787" dur="2000"/>
                                        <p:tgtEl>
                                          <p:spTgt spid="2260"/>
                                        </p:tgtEl>
                                      </p:cBhvr>
                                    </p:animEffect>
                                  </p:childTnLst>
                                </p:cTn>
                              </p:par>
                            </p:childTnLst>
                          </p:cTn>
                        </p:par>
                      </p:childTnLst>
                    </p:cTn>
                  </p:par>
                  <p:par>
                    <p:cTn id="788" fill="hold">
                      <p:stCondLst>
                        <p:cond delay="indefinite"/>
                      </p:stCondLst>
                      <p:childTnLst>
                        <p:par>
                          <p:cTn id="789" fill="hold">
                            <p:stCondLst>
                              <p:cond delay="0"/>
                            </p:stCondLst>
                            <p:childTnLst>
                              <p:par>
                                <p:cTn id="790" presetID="22" presetClass="entr" presetSubtype="1" fill="hold" grpId="0" nodeType="clickEffect">
                                  <p:stCondLst>
                                    <p:cond delay="0"/>
                                  </p:stCondLst>
                                  <p:childTnLst>
                                    <p:set>
                                      <p:cBhvr>
                                        <p:cTn id="791" dur="1" fill="hold">
                                          <p:stCondLst>
                                            <p:cond delay="0"/>
                                          </p:stCondLst>
                                        </p:cTn>
                                        <p:tgtEl>
                                          <p:spTgt spid="2270"/>
                                        </p:tgtEl>
                                        <p:attrNameLst>
                                          <p:attrName>style.visibility</p:attrName>
                                        </p:attrNameLst>
                                      </p:cBhvr>
                                      <p:to>
                                        <p:strVal val="visible"/>
                                      </p:to>
                                    </p:set>
                                    <p:animEffect transition="in" filter="wipe(up)">
                                      <p:cBhvr>
                                        <p:cTn id="792" dur="2000"/>
                                        <p:tgtEl>
                                          <p:spTgt spid="2270"/>
                                        </p:tgtEl>
                                      </p:cBhvr>
                                    </p:animEffect>
                                  </p:childTnLst>
                                </p:cTn>
                              </p:par>
                            </p:childTnLst>
                          </p:cTn>
                        </p:par>
                      </p:childTnLst>
                    </p:cTn>
                  </p:par>
                  <p:par>
                    <p:cTn id="793" fill="hold">
                      <p:stCondLst>
                        <p:cond delay="indefinite"/>
                      </p:stCondLst>
                      <p:childTnLst>
                        <p:par>
                          <p:cTn id="794" fill="hold">
                            <p:stCondLst>
                              <p:cond delay="0"/>
                            </p:stCondLst>
                            <p:childTnLst>
                              <p:par>
                                <p:cTn id="795" presetID="22" presetClass="entr" presetSubtype="1" fill="hold" grpId="0" nodeType="clickEffect">
                                  <p:stCondLst>
                                    <p:cond delay="0"/>
                                  </p:stCondLst>
                                  <p:childTnLst>
                                    <p:set>
                                      <p:cBhvr>
                                        <p:cTn id="796" dur="1" fill="hold">
                                          <p:stCondLst>
                                            <p:cond delay="0"/>
                                          </p:stCondLst>
                                        </p:cTn>
                                        <p:tgtEl>
                                          <p:spTgt spid="2271"/>
                                        </p:tgtEl>
                                        <p:attrNameLst>
                                          <p:attrName>style.visibility</p:attrName>
                                        </p:attrNameLst>
                                      </p:cBhvr>
                                      <p:to>
                                        <p:strVal val="visible"/>
                                      </p:to>
                                    </p:set>
                                    <p:animEffect transition="in" filter="wipe(up)">
                                      <p:cBhvr>
                                        <p:cTn id="797" dur="2000"/>
                                        <p:tgtEl>
                                          <p:spTgt spid="2271"/>
                                        </p:tgtEl>
                                      </p:cBhvr>
                                    </p:animEffect>
                                  </p:childTnLst>
                                </p:cTn>
                              </p:par>
                            </p:childTnLst>
                          </p:cTn>
                        </p:par>
                      </p:childTnLst>
                    </p:cTn>
                  </p:par>
                  <p:par>
                    <p:cTn id="798" fill="hold">
                      <p:stCondLst>
                        <p:cond delay="indefinite"/>
                      </p:stCondLst>
                      <p:childTnLst>
                        <p:par>
                          <p:cTn id="799" fill="hold">
                            <p:stCondLst>
                              <p:cond delay="0"/>
                            </p:stCondLst>
                            <p:childTnLst>
                              <p:par>
                                <p:cTn id="800" presetID="22" presetClass="entr" presetSubtype="1" fill="hold" grpId="0" nodeType="clickEffect">
                                  <p:stCondLst>
                                    <p:cond delay="0"/>
                                  </p:stCondLst>
                                  <p:childTnLst>
                                    <p:set>
                                      <p:cBhvr>
                                        <p:cTn id="801" dur="1" fill="hold">
                                          <p:stCondLst>
                                            <p:cond delay="0"/>
                                          </p:stCondLst>
                                        </p:cTn>
                                        <p:tgtEl>
                                          <p:spTgt spid="2316"/>
                                        </p:tgtEl>
                                        <p:attrNameLst>
                                          <p:attrName>style.visibility</p:attrName>
                                        </p:attrNameLst>
                                      </p:cBhvr>
                                      <p:to>
                                        <p:strVal val="visible"/>
                                      </p:to>
                                    </p:set>
                                    <p:animEffect transition="in" filter="wipe(up)">
                                      <p:cBhvr>
                                        <p:cTn id="802" dur="2000"/>
                                        <p:tgtEl>
                                          <p:spTgt spid="2316"/>
                                        </p:tgtEl>
                                      </p:cBhvr>
                                    </p:animEffect>
                                  </p:childTnLst>
                                </p:cTn>
                              </p:par>
                            </p:childTnLst>
                          </p:cTn>
                        </p:par>
                      </p:childTnLst>
                    </p:cTn>
                  </p:par>
                  <p:par>
                    <p:cTn id="803" fill="hold">
                      <p:stCondLst>
                        <p:cond delay="indefinite"/>
                      </p:stCondLst>
                      <p:childTnLst>
                        <p:par>
                          <p:cTn id="804" fill="hold">
                            <p:stCondLst>
                              <p:cond delay="0"/>
                            </p:stCondLst>
                            <p:childTnLst>
                              <p:par>
                                <p:cTn id="805" presetID="10" presetClass="entr" presetSubtype="0" fill="hold" grpId="0" nodeType="clickEffect">
                                  <p:stCondLst>
                                    <p:cond delay="0"/>
                                  </p:stCondLst>
                                  <p:childTnLst>
                                    <p:set>
                                      <p:cBhvr>
                                        <p:cTn id="806" dur="1" fill="hold">
                                          <p:stCondLst>
                                            <p:cond delay="0"/>
                                          </p:stCondLst>
                                        </p:cTn>
                                        <p:tgtEl>
                                          <p:spTgt spid="2265"/>
                                        </p:tgtEl>
                                        <p:attrNameLst>
                                          <p:attrName>style.visibility</p:attrName>
                                        </p:attrNameLst>
                                      </p:cBhvr>
                                      <p:to>
                                        <p:strVal val="visible"/>
                                      </p:to>
                                    </p:set>
                                    <p:animEffect transition="in" filter="fade">
                                      <p:cBhvr>
                                        <p:cTn id="807" dur="1500"/>
                                        <p:tgtEl>
                                          <p:spTgt spid="2265"/>
                                        </p:tgtEl>
                                      </p:cBhvr>
                                    </p:animEffect>
                                  </p:childTnLst>
                                </p:cTn>
                              </p:par>
                            </p:childTnLst>
                          </p:cTn>
                        </p:par>
                        <p:par>
                          <p:cTn id="808" fill="hold">
                            <p:stCondLst>
                              <p:cond delay="1500"/>
                            </p:stCondLst>
                            <p:childTnLst>
                              <p:par>
                                <p:cTn id="809" presetID="22" presetClass="entr" presetSubtype="1" fill="hold" grpId="0" nodeType="afterEffect">
                                  <p:stCondLst>
                                    <p:cond delay="0"/>
                                  </p:stCondLst>
                                  <p:childTnLst>
                                    <p:set>
                                      <p:cBhvr>
                                        <p:cTn id="810" dur="1" fill="hold">
                                          <p:stCondLst>
                                            <p:cond delay="0"/>
                                          </p:stCondLst>
                                        </p:cTn>
                                        <p:tgtEl>
                                          <p:spTgt spid="2266"/>
                                        </p:tgtEl>
                                        <p:attrNameLst>
                                          <p:attrName>style.visibility</p:attrName>
                                        </p:attrNameLst>
                                      </p:cBhvr>
                                      <p:to>
                                        <p:strVal val="visible"/>
                                      </p:to>
                                    </p:set>
                                    <p:animEffect transition="in" filter="wipe(up)">
                                      <p:cBhvr>
                                        <p:cTn id="811" dur="1000"/>
                                        <p:tgtEl>
                                          <p:spTgt spid="2266"/>
                                        </p:tgtEl>
                                      </p:cBhvr>
                                    </p:animEffect>
                                  </p:childTnLst>
                                </p:cTn>
                              </p:par>
                            </p:childTnLst>
                          </p:cTn>
                        </p:par>
                      </p:childTnLst>
                    </p:cTn>
                  </p:par>
                  <p:par>
                    <p:cTn id="812" fill="hold">
                      <p:stCondLst>
                        <p:cond delay="indefinite"/>
                      </p:stCondLst>
                      <p:childTnLst>
                        <p:par>
                          <p:cTn id="813" fill="hold">
                            <p:stCondLst>
                              <p:cond delay="0"/>
                            </p:stCondLst>
                            <p:childTnLst>
                              <p:par>
                                <p:cTn id="814" presetID="10" presetClass="entr" presetSubtype="0" fill="hold" grpId="0" nodeType="clickEffect">
                                  <p:stCondLst>
                                    <p:cond delay="0"/>
                                  </p:stCondLst>
                                  <p:childTnLst>
                                    <p:set>
                                      <p:cBhvr>
                                        <p:cTn id="815" dur="1" fill="hold">
                                          <p:stCondLst>
                                            <p:cond delay="0"/>
                                          </p:stCondLst>
                                        </p:cTn>
                                        <p:tgtEl>
                                          <p:spTgt spid="2267"/>
                                        </p:tgtEl>
                                        <p:attrNameLst>
                                          <p:attrName>style.visibility</p:attrName>
                                        </p:attrNameLst>
                                      </p:cBhvr>
                                      <p:to>
                                        <p:strVal val="visible"/>
                                      </p:to>
                                    </p:set>
                                    <p:animEffect transition="in" filter="fade">
                                      <p:cBhvr>
                                        <p:cTn id="816" dur="1500"/>
                                        <p:tgtEl>
                                          <p:spTgt spid="2267"/>
                                        </p:tgtEl>
                                      </p:cBhvr>
                                    </p:animEffect>
                                  </p:childTnLst>
                                </p:cTn>
                              </p:par>
                            </p:childTnLst>
                          </p:cTn>
                        </p:par>
                        <p:par>
                          <p:cTn id="817" fill="hold">
                            <p:stCondLst>
                              <p:cond delay="1500"/>
                            </p:stCondLst>
                            <p:childTnLst>
                              <p:par>
                                <p:cTn id="818" presetID="22" presetClass="entr" presetSubtype="1" fill="hold" grpId="0" nodeType="afterEffect">
                                  <p:stCondLst>
                                    <p:cond delay="0"/>
                                  </p:stCondLst>
                                  <p:childTnLst>
                                    <p:set>
                                      <p:cBhvr>
                                        <p:cTn id="819" dur="1" fill="hold">
                                          <p:stCondLst>
                                            <p:cond delay="0"/>
                                          </p:stCondLst>
                                        </p:cTn>
                                        <p:tgtEl>
                                          <p:spTgt spid="2268"/>
                                        </p:tgtEl>
                                        <p:attrNameLst>
                                          <p:attrName>style.visibility</p:attrName>
                                        </p:attrNameLst>
                                      </p:cBhvr>
                                      <p:to>
                                        <p:strVal val="visible"/>
                                      </p:to>
                                    </p:set>
                                    <p:animEffect transition="in" filter="wipe(up)">
                                      <p:cBhvr>
                                        <p:cTn id="820" dur="1000"/>
                                        <p:tgtEl>
                                          <p:spTgt spid="2268"/>
                                        </p:tgtEl>
                                      </p:cBhvr>
                                    </p:animEffect>
                                  </p:childTnLst>
                                </p:cTn>
                              </p:par>
                            </p:childTnLst>
                          </p:cTn>
                        </p:par>
                      </p:childTnLst>
                    </p:cTn>
                  </p:par>
                  <p:par>
                    <p:cTn id="821" fill="hold">
                      <p:stCondLst>
                        <p:cond delay="indefinite"/>
                      </p:stCondLst>
                      <p:childTnLst>
                        <p:par>
                          <p:cTn id="822" fill="hold">
                            <p:stCondLst>
                              <p:cond delay="0"/>
                            </p:stCondLst>
                            <p:childTnLst>
                              <p:par>
                                <p:cTn id="823" presetID="10" presetClass="entr" presetSubtype="0" fill="hold" grpId="0" nodeType="clickEffect">
                                  <p:stCondLst>
                                    <p:cond delay="0"/>
                                  </p:stCondLst>
                                  <p:childTnLst>
                                    <p:set>
                                      <p:cBhvr>
                                        <p:cTn id="824" dur="1" fill="hold">
                                          <p:stCondLst>
                                            <p:cond delay="0"/>
                                          </p:stCondLst>
                                        </p:cTn>
                                        <p:tgtEl>
                                          <p:spTgt spid="2272"/>
                                        </p:tgtEl>
                                        <p:attrNameLst>
                                          <p:attrName>style.visibility</p:attrName>
                                        </p:attrNameLst>
                                      </p:cBhvr>
                                      <p:to>
                                        <p:strVal val="visible"/>
                                      </p:to>
                                    </p:set>
                                    <p:animEffect transition="in" filter="fade">
                                      <p:cBhvr>
                                        <p:cTn id="825" dur="1500"/>
                                        <p:tgtEl>
                                          <p:spTgt spid="2272"/>
                                        </p:tgtEl>
                                      </p:cBhvr>
                                    </p:animEffect>
                                  </p:childTnLst>
                                </p:cTn>
                              </p:par>
                            </p:childTnLst>
                          </p:cTn>
                        </p:par>
                        <p:par>
                          <p:cTn id="826" fill="hold">
                            <p:stCondLst>
                              <p:cond delay="1500"/>
                            </p:stCondLst>
                            <p:childTnLst>
                              <p:par>
                                <p:cTn id="827" presetID="22" presetClass="entr" presetSubtype="1" fill="hold" grpId="0" nodeType="afterEffect">
                                  <p:stCondLst>
                                    <p:cond delay="0"/>
                                  </p:stCondLst>
                                  <p:childTnLst>
                                    <p:set>
                                      <p:cBhvr>
                                        <p:cTn id="828" dur="1" fill="hold">
                                          <p:stCondLst>
                                            <p:cond delay="0"/>
                                          </p:stCondLst>
                                        </p:cTn>
                                        <p:tgtEl>
                                          <p:spTgt spid="2274"/>
                                        </p:tgtEl>
                                        <p:attrNameLst>
                                          <p:attrName>style.visibility</p:attrName>
                                        </p:attrNameLst>
                                      </p:cBhvr>
                                      <p:to>
                                        <p:strVal val="visible"/>
                                      </p:to>
                                    </p:set>
                                    <p:animEffect transition="in" filter="wipe(up)">
                                      <p:cBhvr>
                                        <p:cTn id="829" dur="1000"/>
                                        <p:tgtEl>
                                          <p:spTgt spid="2274"/>
                                        </p:tgtEl>
                                      </p:cBhvr>
                                    </p:animEffect>
                                  </p:childTnLst>
                                </p:cTn>
                              </p:par>
                            </p:childTnLst>
                          </p:cTn>
                        </p:par>
                      </p:childTnLst>
                    </p:cTn>
                  </p:par>
                  <p:par>
                    <p:cTn id="830" fill="hold">
                      <p:stCondLst>
                        <p:cond delay="indefinite"/>
                      </p:stCondLst>
                      <p:childTnLst>
                        <p:par>
                          <p:cTn id="831" fill="hold">
                            <p:stCondLst>
                              <p:cond delay="0"/>
                            </p:stCondLst>
                            <p:childTnLst>
                              <p:par>
                                <p:cTn id="832" presetID="10" presetClass="entr" presetSubtype="0" fill="hold" grpId="0" nodeType="clickEffect">
                                  <p:stCondLst>
                                    <p:cond delay="0"/>
                                  </p:stCondLst>
                                  <p:childTnLst>
                                    <p:set>
                                      <p:cBhvr>
                                        <p:cTn id="833" dur="1" fill="hold">
                                          <p:stCondLst>
                                            <p:cond delay="0"/>
                                          </p:stCondLst>
                                        </p:cTn>
                                        <p:tgtEl>
                                          <p:spTgt spid="2275"/>
                                        </p:tgtEl>
                                        <p:attrNameLst>
                                          <p:attrName>style.visibility</p:attrName>
                                        </p:attrNameLst>
                                      </p:cBhvr>
                                      <p:to>
                                        <p:strVal val="visible"/>
                                      </p:to>
                                    </p:set>
                                    <p:animEffect transition="in" filter="fade">
                                      <p:cBhvr>
                                        <p:cTn id="834" dur="1500"/>
                                        <p:tgtEl>
                                          <p:spTgt spid="2275"/>
                                        </p:tgtEl>
                                      </p:cBhvr>
                                    </p:animEffect>
                                  </p:childTnLst>
                                </p:cTn>
                              </p:par>
                            </p:childTnLst>
                          </p:cTn>
                        </p:par>
                        <p:par>
                          <p:cTn id="835" fill="hold">
                            <p:stCondLst>
                              <p:cond delay="1500"/>
                            </p:stCondLst>
                            <p:childTnLst>
                              <p:par>
                                <p:cTn id="836" presetID="22" presetClass="entr" presetSubtype="1" fill="hold" grpId="0" nodeType="afterEffect">
                                  <p:stCondLst>
                                    <p:cond delay="0"/>
                                  </p:stCondLst>
                                  <p:childTnLst>
                                    <p:set>
                                      <p:cBhvr>
                                        <p:cTn id="837" dur="1" fill="hold">
                                          <p:stCondLst>
                                            <p:cond delay="0"/>
                                          </p:stCondLst>
                                        </p:cTn>
                                        <p:tgtEl>
                                          <p:spTgt spid="2276"/>
                                        </p:tgtEl>
                                        <p:attrNameLst>
                                          <p:attrName>style.visibility</p:attrName>
                                        </p:attrNameLst>
                                      </p:cBhvr>
                                      <p:to>
                                        <p:strVal val="visible"/>
                                      </p:to>
                                    </p:set>
                                    <p:animEffect transition="in" filter="wipe(up)">
                                      <p:cBhvr>
                                        <p:cTn id="838" dur="1000"/>
                                        <p:tgtEl>
                                          <p:spTgt spid="2276"/>
                                        </p:tgtEl>
                                      </p:cBhvr>
                                    </p:animEffect>
                                  </p:childTnLst>
                                </p:cTn>
                              </p:par>
                            </p:childTnLst>
                          </p:cTn>
                        </p:par>
                      </p:childTnLst>
                    </p:cTn>
                  </p:par>
                  <p:par>
                    <p:cTn id="839" fill="hold">
                      <p:stCondLst>
                        <p:cond delay="indefinite"/>
                      </p:stCondLst>
                      <p:childTnLst>
                        <p:par>
                          <p:cTn id="840" fill="hold">
                            <p:stCondLst>
                              <p:cond delay="0"/>
                            </p:stCondLst>
                            <p:childTnLst>
                              <p:par>
                                <p:cTn id="841" presetID="10" presetClass="entr" presetSubtype="0" fill="hold" grpId="0" nodeType="clickEffect">
                                  <p:stCondLst>
                                    <p:cond delay="0"/>
                                  </p:stCondLst>
                                  <p:childTnLst>
                                    <p:set>
                                      <p:cBhvr>
                                        <p:cTn id="842" dur="1" fill="hold">
                                          <p:stCondLst>
                                            <p:cond delay="0"/>
                                          </p:stCondLst>
                                        </p:cTn>
                                        <p:tgtEl>
                                          <p:spTgt spid="2277"/>
                                        </p:tgtEl>
                                        <p:attrNameLst>
                                          <p:attrName>style.visibility</p:attrName>
                                        </p:attrNameLst>
                                      </p:cBhvr>
                                      <p:to>
                                        <p:strVal val="visible"/>
                                      </p:to>
                                    </p:set>
                                    <p:animEffect transition="in" filter="fade">
                                      <p:cBhvr>
                                        <p:cTn id="843" dur="1500"/>
                                        <p:tgtEl>
                                          <p:spTgt spid="2277"/>
                                        </p:tgtEl>
                                      </p:cBhvr>
                                    </p:animEffect>
                                  </p:childTnLst>
                                </p:cTn>
                              </p:par>
                            </p:childTnLst>
                          </p:cTn>
                        </p:par>
                        <p:par>
                          <p:cTn id="844" fill="hold">
                            <p:stCondLst>
                              <p:cond delay="1500"/>
                            </p:stCondLst>
                            <p:childTnLst>
                              <p:par>
                                <p:cTn id="845" presetID="22" presetClass="entr" presetSubtype="1" fill="hold" grpId="0" nodeType="afterEffect">
                                  <p:stCondLst>
                                    <p:cond delay="0"/>
                                  </p:stCondLst>
                                  <p:childTnLst>
                                    <p:set>
                                      <p:cBhvr>
                                        <p:cTn id="846" dur="1" fill="hold">
                                          <p:stCondLst>
                                            <p:cond delay="0"/>
                                          </p:stCondLst>
                                        </p:cTn>
                                        <p:tgtEl>
                                          <p:spTgt spid="2278"/>
                                        </p:tgtEl>
                                        <p:attrNameLst>
                                          <p:attrName>style.visibility</p:attrName>
                                        </p:attrNameLst>
                                      </p:cBhvr>
                                      <p:to>
                                        <p:strVal val="visible"/>
                                      </p:to>
                                    </p:set>
                                    <p:animEffect transition="in" filter="wipe(up)">
                                      <p:cBhvr>
                                        <p:cTn id="847" dur="1000"/>
                                        <p:tgtEl>
                                          <p:spTgt spid="2278"/>
                                        </p:tgtEl>
                                      </p:cBhvr>
                                    </p:animEffect>
                                  </p:childTnLst>
                                </p:cTn>
                              </p:par>
                            </p:childTnLst>
                          </p:cTn>
                        </p:par>
                      </p:childTnLst>
                    </p:cTn>
                  </p:par>
                  <p:par>
                    <p:cTn id="848" fill="hold">
                      <p:stCondLst>
                        <p:cond delay="indefinite"/>
                      </p:stCondLst>
                      <p:childTnLst>
                        <p:par>
                          <p:cTn id="849" fill="hold">
                            <p:stCondLst>
                              <p:cond delay="0"/>
                            </p:stCondLst>
                            <p:childTnLst>
                              <p:par>
                                <p:cTn id="850" presetID="10" presetClass="entr" presetSubtype="0" fill="hold" grpId="0" nodeType="clickEffect">
                                  <p:stCondLst>
                                    <p:cond delay="0"/>
                                  </p:stCondLst>
                                  <p:childTnLst>
                                    <p:set>
                                      <p:cBhvr>
                                        <p:cTn id="851" dur="1" fill="hold">
                                          <p:stCondLst>
                                            <p:cond delay="0"/>
                                          </p:stCondLst>
                                        </p:cTn>
                                        <p:tgtEl>
                                          <p:spTgt spid="2279"/>
                                        </p:tgtEl>
                                        <p:attrNameLst>
                                          <p:attrName>style.visibility</p:attrName>
                                        </p:attrNameLst>
                                      </p:cBhvr>
                                      <p:to>
                                        <p:strVal val="visible"/>
                                      </p:to>
                                    </p:set>
                                    <p:animEffect transition="in" filter="fade">
                                      <p:cBhvr>
                                        <p:cTn id="852" dur="1500"/>
                                        <p:tgtEl>
                                          <p:spTgt spid="2279"/>
                                        </p:tgtEl>
                                      </p:cBhvr>
                                    </p:animEffect>
                                  </p:childTnLst>
                                </p:cTn>
                              </p:par>
                            </p:childTnLst>
                          </p:cTn>
                        </p:par>
                      </p:childTnLst>
                    </p:cTn>
                  </p:par>
                  <p:par>
                    <p:cTn id="853" fill="hold">
                      <p:stCondLst>
                        <p:cond delay="indefinite"/>
                      </p:stCondLst>
                      <p:childTnLst>
                        <p:par>
                          <p:cTn id="854" fill="hold">
                            <p:stCondLst>
                              <p:cond delay="0"/>
                            </p:stCondLst>
                            <p:childTnLst>
                              <p:par>
                                <p:cTn id="855" presetID="10" presetClass="entr" presetSubtype="0" fill="hold" grpId="0" nodeType="clickEffect">
                                  <p:stCondLst>
                                    <p:cond delay="0"/>
                                  </p:stCondLst>
                                  <p:childTnLst>
                                    <p:set>
                                      <p:cBhvr>
                                        <p:cTn id="856" dur="1" fill="hold">
                                          <p:stCondLst>
                                            <p:cond delay="0"/>
                                          </p:stCondLst>
                                        </p:cTn>
                                        <p:tgtEl>
                                          <p:spTgt spid="2280"/>
                                        </p:tgtEl>
                                        <p:attrNameLst>
                                          <p:attrName>style.visibility</p:attrName>
                                        </p:attrNameLst>
                                      </p:cBhvr>
                                      <p:to>
                                        <p:strVal val="visible"/>
                                      </p:to>
                                    </p:set>
                                    <p:animEffect transition="in" filter="fade">
                                      <p:cBhvr>
                                        <p:cTn id="857" dur="1500"/>
                                        <p:tgtEl>
                                          <p:spTgt spid="2280"/>
                                        </p:tgtEl>
                                      </p:cBhvr>
                                    </p:animEffect>
                                  </p:childTnLst>
                                </p:cTn>
                              </p:par>
                            </p:childTnLst>
                          </p:cTn>
                        </p:par>
                        <p:par>
                          <p:cTn id="858" fill="hold">
                            <p:stCondLst>
                              <p:cond delay="1500"/>
                            </p:stCondLst>
                            <p:childTnLst>
                              <p:par>
                                <p:cTn id="859" presetID="22" presetClass="entr" presetSubtype="1" fill="hold" grpId="0" nodeType="afterEffect">
                                  <p:stCondLst>
                                    <p:cond delay="0"/>
                                  </p:stCondLst>
                                  <p:childTnLst>
                                    <p:set>
                                      <p:cBhvr>
                                        <p:cTn id="860" dur="1" fill="hold">
                                          <p:stCondLst>
                                            <p:cond delay="0"/>
                                          </p:stCondLst>
                                        </p:cTn>
                                        <p:tgtEl>
                                          <p:spTgt spid="2281"/>
                                        </p:tgtEl>
                                        <p:attrNameLst>
                                          <p:attrName>style.visibility</p:attrName>
                                        </p:attrNameLst>
                                      </p:cBhvr>
                                      <p:to>
                                        <p:strVal val="visible"/>
                                      </p:to>
                                    </p:set>
                                    <p:animEffect transition="in" filter="wipe(up)">
                                      <p:cBhvr>
                                        <p:cTn id="861" dur="1500"/>
                                        <p:tgtEl>
                                          <p:spTgt spid="2281"/>
                                        </p:tgtEl>
                                      </p:cBhvr>
                                    </p:animEffect>
                                  </p:childTnLst>
                                </p:cTn>
                              </p:par>
                            </p:childTnLst>
                          </p:cTn>
                        </p:par>
                      </p:childTnLst>
                    </p:cTn>
                  </p:par>
                  <p:par>
                    <p:cTn id="862" fill="hold">
                      <p:stCondLst>
                        <p:cond delay="indefinite"/>
                      </p:stCondLst>
                      <p:childTnLst>
                        <p:par>
                          <p:cTn id="863" fill="hold">
                            <p:stCondLst>
                              <p:cond delay="0"/>
                            </p:stCondLst>
                            <p:childTnLst>
                              <p:par>
                                <p:cTn id="864" presetID="10" presetClass="entr" presetSubtype="0" fill="hold" grpId="0" nodeType="clickEffect">
                                  <p:stCondLst>
                                    <p:cond delay="0"/>
                                  </p:stCondLst>
                                  <p:childTnLst>
                                    <p:set>
                                      <p:cBhvr>
                                        <p:cTn id="865" dur="1" fill="hold">
                                          <p:stCondLst>
                                            <p:cond delay="0"/>
                                          </p:stCondLst>
                                        </p:cTn>
                                        <p:tgtEl>
                                          <p:spTgt spid="2285"/>
                                        </p:tgtEl>
                                        <p:attrNameLst>
                                          <p:attrName>style.visibility</p:attrName>
                                        </p:attrNameLst>
                                      </p:cBhvr>
                                      <p:to>
                                        <p:strVal val="visible"/>
                                      </p:to>
                                    </p:set>
                                    <p:animEffect transition="in" filter="fade">
                                      <p:cBhvr>
                                        <p:cTn id="866" dur="1500"/>
                                        <p:tgtEl>
                                          <p:spTgt spid="2285"/>
                                        </p:tgtEl>
                                      </p:cBhvr>
                                    </p:animEffect>
                                  </p:childTnLst>
                                </p:cTn>
                              </p:par>
                            </p:childTnLst>
                          </p:cTn>
                        </p:par>
                        <p:par>
                          <p:cTn id="867" fill="hold">
                            <p:stCondLst>
                              <p:cond delay="1500"/>
                            </p:stCondLst>
                            <p:childTnLst>
                              <p:par>
                                <p:cTn id="868" presetID="22" presetClass="entr" presetSubtype="1" fill="hold" grpId="0" nodeType="afterEffect">
                                  <p:stCondLst>
                                    <p:cond delay="0"/>
                                  </p:stCondLst>
                                  <p:childTnLst>
                                    <p:set>
                                      <p:cBhvr>
                                        <p:cTn id="869" dur="1" fill="hold">
                                          <p:stCondLst>
                                            <p:cond delay="0"/>
                                          </p:stCondLst>
                                        </p:cTn>
                                        <p:tgtEl>
                                          <p:spTgt spid="2286"/>
                                        </p:tgtEl>
                                        <p:attrNameLst>
                                          <p:attrName>style.visibility</p:attrName>
                                        </p:attrNameLst>
                                      </p:cBhvr>
                                      <p:to>
                                        <p:strVal val="visible"/>
                                      </p:to>
                                    </p:set>
                                    <p:animEffect transition="in" filter="wipe(up)">
                                      <p:cBhvr>
                                        <p:cTn id="870" dur="1000"/>
                                        <p:tgtEl>
                                          <p:spTgt spid="2286"/>
                                        </p:tgtEl>
                                      </p:cBhvr>
                                    </p:animEffect>
                                  </p:childTnLst>
                                </p:cTn>
                              </p:par>
                            </p:childTnLst>
                          </p:cTn>
                        </p:par>
                      </p:childTnLst>
                    </p:cTn>
                  </p:par>
                  <p:par>
                    <p:cTn id="871" fill="hold">
                      <p:stCondLst>
                        <p:cond delay="indefinite"/>
                      </p:stCondLst>
                      <p:childTnLst>
                        <p:par>
                          <p:cTn id="872" fill="hold">
                            <p:stCondLst>
                              <p:cond delay="0"/>
                            </p:stCondLst>
                            <p:childTnLst>
                              <p:par>
                                <p:cTn id="873" presetID="10" presetClass="entr" presetSubtype="0" fill="hold" grpId="0" nodeType="clickEffect">
                                  <p:stCondLst>
                                    <p:cond delay="0"/>
                                  </p:stCondLst>
                                  <p:childTnLst>
                                    <p:set>
                                      <p:cBhvr>
                                        <p:cTn id="874" dur="1" fill="hold">
                                          <p:stCondLst>
                                            <p:cond delay="0"/>
                                          </p:stCondLst>
                                        </p:cTn>
                                        <p:tgtEl>
                                          <p:spTgt spid="2288"/>
                                        </p:tgtEl>
                                        <p:attrNameLst>
                                          <p:attrName>style.visibility</p:attrName>
                                        </p:attrNameLst>
                                      </p:cBhvr>
                                      <p:to>
                                        <p:strVal val="visible"/>
                                      </p:to>
                                    </p:set>
                                    <p:animEffect transition="in" filter="fade">
                                      <p:cBhvr>
                                        <p:cTn id="875" dur="1500"/>
                                        <p:tgtEl>
                                          <p:spTgt spid="2288"/>
                                        </p:tgtEl>
                                      </p:cBhvr>
                                    </p:animEffect>
                                  </p:childTnLst>
                                </p:cTn>
                              </p:par>
                            </p:childTnLst>
                          </p:cTn>
                        </p:par>
                        <p:par>
                          <p:cTn id="876" fill="hold">
                            <p:stCondLst>
                              <p:cond delay="1500"/>
                            </p:stCondLst>
                            <p:childTnLst>
                              <p:par>
                                <p:cTn id="877" presetID="22" presetClass="entr" presetSubtype="1" fill="hold" grpId="0" nodeType="afterEffect">
                                  <p:stCondLst>
                                    <p:cond delay="0"/>
                                  </p:stCondLst>
                                  <p:childTnLst>
                                    <p:set>
                                      <p:cBhvr>
                                        <p:cTn id="878" dur="1" fill="hold">
                                          <p:stCondLst>
                                            <p:cond delay="0"/>
                                          </p:stCondLst>
                                        </p:cTn>
                                        <p:tgtEl>
                                          <p:spTgt spid="2289"/>
                                        </p:tgtEl>
                                        <p:attrNameLst>
                                          <p:attrName>style.visibility</p:attrName>
                                        </p:attrNameLst>
                                      </p:cBhvr>
                                      <p:to>
                                        <p:strVal val="visible"/>
                                      </p:to>
                                    </p:set>
                                    <p:animEffect transition="in" filter="wipe(up)">
                                      <p:cBhvr>
                                        <p:cTn id="879" dur="1000"/>
                                        <p:tgtEl>
                                          <p:spTgt spid="2289"/>
                                        </p:tgtEl>
                                      </p:cBhvr>
                                    </p:animEffect>
                                  </p:childTnLst>
                                </p:cTn>
                              </p:par>
                            </p:childTnLst>
                          </p:cTn>
                        </p:par>
                      </p:childTnLst>
                    </p:cTn>
                  </p:par>
                  <p:par>
                    <p:cTn id="880" fill="hold">
                      <p:stCondLst>
                        <p:cond delay="indefinite"/>
                      </p:stCondLst>
                      <p:childTnLst>
                        <p:par>
                          <p:cTn id="881" fill="hold">
                            <p:stCondLst>
                              <p:cond delay="0"/>
                            </p:stCondLst>
                            <p:childTnLst>
                              <p:par>
                                <p:cTn id="882" presetID="10" presetClass="entr" presetSubtype="0" fill="hold" grpId="0" nodeType="clickEffect">
                                  <p:stCondLst>
                                    <p:cond delay="0"/>
                                  </p:stCondLst>
                                  <p:childTnLst>
                                    <p:set>
                                      <p:cBhvr>
                                        <p:cTn id="883" dur="1" fill="hold">
                                          <p:stCondLst>
                                            <p:cond delay="0"/>
                                          </p:stCondLst>
                                        </p:cTn>
                                        <p:tgtEl>
                                          <p:spTgt spid="2282"/>
                                        </p:tgtEl>
                                        <p:attrNameLst>
                                          <p:attrName>style.visibility</p:attrName>
                                        </p:attrNameLst>
                                      </p:cBhvr>
                                      <p:to>
                                        <p:strVal val="visible"/>
                                      </p:to>
                                    </p:set>
                                    <p:animEffect transition="in" filter="fade">
                                      <p:cBhvr>
                                        <p:cTn id="884" dur="1500"/>
                                        <p:tgtEl>
                                          <p:spTgt spid="2282"/>
                                        </p:tgtEl>
                                      </p:cBhvr>
                                    </p:animEffect>
                                  </p:childTnLst>
                                </p:cTn>
                              </p:par>
                            </p:childTnLst>
                          </p:cTn>
                        </p:par>
                        <p:par>
                          <p:cTn id="885" fill="hold">
                            <p:stCondLst>
                              <p:cond delay="1500"/>
                            </p:stCondLst>
                            <p:childTnLst>
                              <p:par>
                                <p:cTn id="886" presetID="22" presetClass="entr" presetSubtype="1" fill="hold" grpId="0" nodeType="afterEffect">
                                  <p:stCondLst>
                                    <p:cond delay="0"/>
                                  </p:stCondLst>
                                  <p:childTnLst>
                                    <p:set>
                                      <p:cBhvr>
                                        <p:cTn id="887" dur="1" fill="hold">
                                          <p:stCondLst>
                                            <p:cond delay="0"/>
                                          </p:stCondLst>
                                        </p:cTn>
                                        <p:tgtEl>
                                          <p:spTgt spid="2283"/>
                                        </p:tgtEl>
                                        <p:attrNameLst>
                                          <p:attrName>style.visibility</p:attrName>
                                        </p:attrNameLst>
                                      </p:cBhvr>
                                      <p:to>
                                        <p:strVal val="visible"/>
                                      </p:to>
                                    </p:set>
                                    <p:animEffect transition="in" filter="wipe(up)">
                                      <p:cBhvr>
                                        <p:cTn id="888" dur="1000"/>
                                        <p:tgtEl>
                                          <p:spTgt spid="2283"/>
                                        </p:tgtEl>
                                      </p:cBhvr>
                                    </p:animEffect>
                                  </p:childTnLst>
                                </p:cTn>
                              </p:par>
                            </p:childTnLst>
                          </p:cTn>
                        </p:par>
                      </p:childTnLst>
                    </p:cTn>
                  </p:par>
                  <p:par>
                    <p:cTn id="889" fill="hold">
                      <p:stCondLst>
                        <p:cond delay="indefinite"/>
                      </p:stCondLst>
                      <p:childTnLst>
                        <p:par>
                          <p:cTn id="890" fill="hold">
                            <p:stCondLst>
                              <p:cond delay="0"/>
                            </p:stCondLst>
                            <p:childTnLst>
                              <p:par>
                                <p:cTn id="891" presetID="2" presetClass="exit" presetSubtype="1" fill="hold" nodeType="clickEffect">
                                  <p:stCondLst>
                                    <p:cond delay="0"/>
                                  </p:stCondLst>
                                  <p:childTnLst>
                                    <p:anim calcmode="lin" valueType="num">
                                      <p:cBhvr additive="base">
                                        <p:cTn id="892" dur="3000"/>
                                        <p:tgtEl>
                                          <p:spTgt spid="2244"/>
                                        </p:tgtEl>
                                        <p:attrNameLst>
                                          <p:attrName>ppt_x</p:attrName>
                                        </p:attrNameLst>
                                      </p:cBhvr>
                                      <p:tavLst>
                                        <p:tav tm="0">
                                          <p:val>
                                            <p:strVal val="ppt_x"/>
                                          </p:val>
                                        </p:tav>
                                        <p:tav tm="100000">
                                          <p:val>
                                            <p:strVal val="ppt_x"/>
                                          </p:val>
                                        </p:tav>
                                      </p:tavLst>
                                    </p:anim>
                                    <p:anim calcmode="lin" valueType="num">
                                      <p:cBhvr additive="base">
                                        <p:cTn id="893" dur="3000"/>
                                        <p:tgtEl>
                                          <p:spTgt spid="2244"/>
                                        </p:tgtEl>
                                        <p:attrNameLst>
                                          <p:attrName>ppt_y</p:attrName>
                                        </p:attrNameLst>
                                      </p:cBhvr>
                                      <p:tavLst>
                                        <p:tav tm="0">
                                          <p:val>
                                            <p:strVal val="ppt_y"/>
                                          </p:val>
                                        </p:tav>
                                        <p:tav tm="100000">
                                          <p:val>
                                            <p:strVal val="0-ppt_h/2"/>
                                          </p:val>
                                        </p:tav>
                                      </p:tavLst>
                                    </p:anim>
                                    <p:set>
                                      <p:cBhvr>
                                        <p:cTn id="894" dur="1" fill="hold">
                                          <p:stCondLst>
                                            <p:cond delay="2999"/>
                                          </p:stCondLst>
                                        </p:cTn>
                                        <p:tgtEl>
                                          <p:spTgt spid="2244"/>
                                        </p:tgtEl>
                                        <p:attrNameLst>
                                          <p:attrName>style.visibility</p:attrName>
                                        </p:attrNameLst>
                                      </p:cBhvr>
                                      <p:to>
                                        <p:strVal val="hidden"/>
                                      </p:to>
                                    </p:set>
                                  </p:childTnLst>
                                </p:cTn>
                              </p:par>
                            </p:childTnLst>
                          </p:cTn>
                        </p:par>
                        <p:par>
                          <p:cTn id="895" fill="hold">
                            <p:stCondLst>
                              <p:cond delay="3000"/>
                            </p:stCondLst>
                            <p:childTnLst>
                              <p:par>
                                <p:cTn id="896" presetID="10" presetClass="entr" presetSubtype="0" fill="hold" grpId="0" nodeType="afterEffect">
                                  <p:stCondLst>
                                    <p:cond delay="0"/>
                                  </p:stCondLst>
                                  <p:childTnLst>
                                    <p:set>
                                      <p:cBhvr>
                                        <p:cTn id="897" dur="1" fill="hold">
                                          <p:stCondLst>
                                            <p:cond delay="0"/>
                                          </p:stCondLst>
                                        </p:cTn>
                                        <p:tgtEl>
                                          <p:spTgt spid="2290"/>
                                        </p:tgtEl>
                                        <p:attrNameLst>
                                          <p:attrName>style.visibility</p:attrName>
                                        </p:attrNameLst>
                                      </p:cBhvr>
                                      <p:to>
                                        <p:strVal val="visible"/>
                                      </p:to>
                                    </p:set>
                                    <p:animEffect transition="in" filter="fade">
                                      <p:cBhvr>
                                        <p:cTn id="898" dur="1500"/>
                                        <p:tgtEl>
                                          <p:spTgt spid="2290"/>
                                        </p:tgtEl>
                                      </p:cBhvr>
                                    </p:animEffect>
                                  </p:childTnLst>
                                </p:cTn>
                              </p:par>
                            </p:childTnLst>
                          </p:cTn>
                        </p:par>
                        <p:par>
                          <p:cTn id="899" fill="hold">
                            <p:stCondLst>
                              <p:cond delay="4500"/>
                            </p:stCondLst>
                            <p:childTnLst>
                              <p:par>
                                <p:cTn id="900" presetID="22" presetClass="entr" presetSubtype="1" fill="hold" grpId="0" nodeType="afterEffect">
                                  <p:stCondLst>
                                    <p:cond delay="0"/>
                                  </p:stCondLst>
                                  <p:childTnLst>
                                    <p:set>
                                      <p:cBhvr>
                                        <p:cTn id="901" dur="1" fill="hold">
                                          <p:stCondLst>
                                            <p:cond delay="0"/>
                                          </p:stCondLst>
                                        </p:cTn>
                                        <p:tgtEl>
                                          <p:spTgt spid="2291"/>
                                        </p:tgtEl>
                                        <p:attrNameLst>
                                          <p:attrName>style.visibility</p:attrName>
                                        </p:attrNameLst>
                                      </p:cBhvr>
                                      <p:to>
                                        <p:strVal val="visible"/>
                                      </p:to>
                                    </p:set>
                                    <p:animEffect transition="in" filter="wipe(up)">
                                      <p:cBhvr>
                                        <p:cTn id="902" dur="1000"/>
                                        <p:tgtEl>
                                          <p:spTgt spid="2291"/>
                                        </p:tgtEl>
                                      </p:cBhvr>
                                    </p:animEffect>
                                  </p:childTnLst>
                                </p:cTn>
                              </p:par>
                            </p:childTnLst>
                          </p:cTn>
                        </p:par>
                        <p:par>
                          <p:cTn id="903" fill="hold">
                            <p:stCondLst>
                              <p:cond delay="5500"/>
                            </p:stCondLst>
                            <p:childTnLst>
                              <p:par>
                                <p:cTn id="904" presetID="6" presetClass="entr" presetSubtype="32" fill="hold" grpId="0" nodeType="afterEffect">
                                  <p:stCondLst>
                                    <p:cond delay="0"/>
                                  </p:stCondLst>
                                  <p:childTnLst>
                                    <p:set>
                                      <p:cBhvr>
                                        <p:cTn id="905" dur="1" fill="hold">
                                          <p:stCondLst>
                                            <p:cond delay="0"/>
                                          </p:stCondLst>
                                        </p:cTn>
                                        <p:tgtEl>
                                          <p:spTgt spid="2293"/>
                                        </p:tgtEl>
                                        <p:attrNameLst>
                                          <p:attrName>style.visibility</p:attrName>
                                        </p:attrNameLst>
                                      </p:cBhvr>
                                      <p:to>
                                        <p:strVal val="visible"/>
                                      </p:to>
                                    </p:set>
                                    <p:animEffect transition="in" filter="circle(out)">
                                      <p:cBhvr>
                                        <p:cTn id="906" dur="1000"/>
                                        <p:tgtEl>
                                          <p:spTgt spid="2293"/>
                                        </p:tgtEl>
                                      </p:cBhvr>
                                    </p:animEffect>
                                  </p:childTnLst>
                                </p:cTn>
                              </p:par>
                              <p:par>
                                <p:cTn id="907" presetID="10" presetClass="entr" presetSubtype="0" fill="hold" grpId="0" nodeType="withEffect">
                                  <p:stCondLst>
                                    <p:cond delay="0"/>
                                  </p:stCondLst>
                                  <p:childTnLst>
                                    <p:set>
                                      <p:cBhvr>
                                        <p:cTn id="908" dur="1" fill="hold">
                                          <p:stCondLst>
                                            <p:cond delay="0"/>
                                          </p:stCondLst>
                                        </p:cTn>
                                        <p:tgtEl>
                                          <p:spTgt spid="2294"/>
                                        </p:tgtEl>
                                        <p:attrNameLst>
                                          <p:attrName>style.visibility</p:attrName>
                                        </p:attrNameLst>
                                      </p:cBhvr>
                                      <p:to>
                                        <p:strVal val="visible"/>
                                      </p:to>
                                    </p:set>
                                    <p:animEffect transition="in" filter="fade">
                                      <p:cBhvr>
                                        <p:cTn id="909" dur="1000"/>
                                        <p:tgtEl>
                                          <p:spTgt spid="2294"/>
                                        </p:tgtEl>
                                      </p:cBhvr>
                                    </p:animEffect>
                                  </p:childTnLst>
                                </p:cTn>
                              </p:par>
                            </p:childTnLst>
                          </p:cTn>
                        </p:par>
                        <p:par>
                          <p:cTn id="910" fill="hold">
                            <p:stCondLst>
                              <p:cond delay="6500"/>
                            </p:stCondLst>
                            <p:childTnLst>
                              <p:par>
                                <p:cTn id="911" presetID="22" presetClass="entr" presetSubtype="1" fill="hold" grpId="0" nodeType="afterEffect">
                                  <p:stCondLst>
                                    <p:cond delay="0"/>
                                  </p:stCondLst>
                                  <p:childTnLst>
                                    <p:set>
                                      <p:cBhvr>
                                        <p:cTn id="912" dur="1" fill="hold">
                                          <p:stCondLst>
                                            <p:cond delay="0"/>
                                          </p:stCondLst>
                                        </p:cTn>
                                        <p:tgtEl>
                                          <p:spTgt spid="2295"/>
                                        </p:tgtEl>
                                        <p:attrNameLst>
                                          <p:attrName>style.visibility</p:attrName>
                                        </p:attrNameLst>
                                      </p:cBhvr>
                                      <p:to>
                                        <p:strVal val="visible"/>
                                      </p:to>
                                    </p:set>
                                    <p:animEffect transition="in" filter="wipe(up)">
                                      <p:cBhvr>
                                        <p:cTn id="913" dur="1000"/>
                                        <p:tgtEl>
                                          <p:spTgt spid="2295"/>
                                        </p:tgtEl>
                                      </p:cBhvr>
                                    </p:animEffect>
                                  </p:childTnLst>
                                </p:cTn>
                              </p:par>
                              <p:par>
                                <p:cTn id="914" presetID="22" presetClass="entr" presetSubtype="4" fill="hold" grpId="0" nodeType="withEffect">
                                  <p:stCondLst>
                                    <p:cond delay="0"/>
                                  </p:stCondLst>
                                  <p:childTnLst>
                                    <p:set>
                                      <p:cBhvr>
                                        <p:cTn id="915" dur="1" fill="hold">
                                          <p:stCondLst>
                                            <p:cond delay="0"/>
                                          </p:stCondLst>
                                        </p:cTn>
                                        <p:tgtEl>
                                          <p:spTgt spid="2296"/>
                                        </p:tgtEl>
                                        <p:attrNameLst>
                                          <p:attrName>style.visibility</p:attrName>
                                        </p:attrNameLst>
                                      </p:cBhvr>
                                      <p:to>
                                        <p:strVal val="visible"/>
                                      </p:to>
                                    </p:set>
                                    <p:animEffect transition="in" filter="wipe(down)">
                                      <p:cBhvr>
                                        <p:cTn id="916" dur="1000"/>
                                        <p:tgtEl>
                                          <p:spTgt spid="2296"/>
                                        </p:tgtEl>
                                      </p:cBhvr>
                                    </p:animEffect>
                                  </p:childTnLst>
                                </p:cTn>
                              </p:par>
                            </p:childTnLst>
                          </p:cTn>
                        </p:par>
                        <p:par>
                          <p:cTn id="917" fill="hold">
                            <p:stCondLst>
                              <p:cond delay="7500"/>
                            </p:stCondLst>
                            <p:childTnLst>
                              <p:par>
                                <p:cTn id="918" presetID="22" presetClass="entr" presetSubtype="1" fill="hold" grpId="0" nodeType="afterEffect">
                                  <p:stCondLst>
                                    <p:cond delay="0"/>
                                  </p:stCondLst>
                                  <p:childTnLst>
                                    <p:set>
                                      <p:cBhvr>
                                        <p:cTn id="919" dur="1" fill="hold">
                                          <p:stCondLst>
                                            <p:cond delay="0"/>
                                          </p:stCondLst>
                                        </p:cTn>
                                        <p:tgtEl>
                                          <p:spTgt spid="2297"/>
                                        </p:tgtEl>
                                        <p:attrNameLst>
                                          <p:attrName>style.visibility</p:attrName>
                                        </p:attrNameLst>
                                      </p:cBhvr>
                                      <p:to>
                                        <p:strVal val="visible"/>
                                      </p:to>
                                    </p:set>
                                    <p:animEffect transition="in" filter="wipe(up)">
                                      <p:cBhvr>
                                        <p:cTn id="920" dur="1000"/>
                                        <p:tgtEl>
                                          <p:spTgt spid="2297"/>
                                        </p:tgtEl>
                                      </p:cBhvr>
                                    </p:animEffect>
                                  </p:childTnLst>
                                </p:cTn>
                              </p:par>
                            </p:childTnLst>
                          </p:cTn>
                        </p:par>
                      </p:childTnLst>
                    </p:cTn>
                  </p:par>
                  <p:par>
                    <p:cTn id="921" fill="hold">
                      <p:stCondLst>
                        <p:cond delay="indefinite"/>
                      </p:stCondLst>
                      <p:childTnLst>
                        <p:par>
                          <p:cTn id="922" fill="hold">
                            <p:stCondLst>
                              <p:cond delay="0"/>
                            </p:stCondLst>
                            <p:childTnLst>
                              <p:par>
                                <p:cTn id="923" presetID="10" presetClass="entr" presetSubtype="0" fill="hold" grpId="0" nodeType="clickEffect">
                                  <p:stCondLst>
                                    <p:cond delay="0"/>
                                  </p:stCondLst>
                                  <p:childTnLst>
                                    <p:set>
                                      <p:cBhvr>
                                        <p:cTn id="924" dur="1" fill="hold">
                                          <p:stCondLst>
                                            <p:cond delay="0"/>
                                          </p:stCondLst>
                                        </p:cTn>
                                        <p:tgtEl>
                                          <p:spTgt spid="2299"/>
                                        </p:tgtEl>
                                        <p:attrNameLst>
                                          <p:attrName>style.visibility</p:attrName>
                                        </p:attrNameLst>
                                      </p:cBhvr>
                                      <p:to>
                                        <p:strVal val="visible"/>
                                      </p:to>
                                    </p:set>
                                    <p:animEffect transition="in" filter="fade">
                                      <p:cBhvr>
                                        <p:cTn id="925" dur="1500"/>
                                        <p:tgtEl>
                                          <p:spTgt spid="2299"/>
                                        </p:tgtEl>
                                      </p:cBhvr>
                                    </p:animEffect>
                                  </p:childTnLst>
                                </p:cTn>
                              </p:par>
                            </p:childTnLst>
                          </p:cTn>
                        </p:par>
                        <p:par>
                          <p:cTn id="926" fill="hold">
                            <p:stCondLst>
                              <p:cond delay="1500"/>
                            </p:stCondLst>
                            <p:childTnLst>
                              <p:par>
                                <p:cTn id="927" presetID="22" presetClass="entr" presetSubtype="1" fill="hold" grpId="0" nodeType="afterEffect">
                                  <p:stCondLst>
                                    <p:cond delay="0"/>
                                  </p:stCondLst>
                                  <p:childTnLst>
                                    <p:set>
                                      <p:cBhvr>
                                        <p:cTn id="928" dur="1" fill="hold">
                                          <p:stCondLst>
                                            <p:cond delay="0"/>
                                          </p:stCondLst>
                                        </p:cTn>
                                        <p:tgtEl>
                                          <p:spTgt spid="2300"/>
                                        </p:tgtEl>
                                        <p:attrNameLst>
                                          <p:attrName>style.visibility</p:attrName>
                                        </p:attrNameLst>
                                      </p:cBhvr>
                                      <p:to>
                                        <p:strVal val="visible"/>
                                      </p:to>
                                    </p:set>
                                    <p:animEffect transition="in" filter="wipe(up)">
                                      <p:cBhvr>
                                        <p:cTn id="929" dur="1000"/>
                                        <p:tgtEl>
                                          <p:spTgt spid="2300"/>
                                        </p:tgtEl>
                                      </p:cBhvr>
                                    </p:animEffect>
                                  </p:childTnLst>
                                </p:cTn>
                              </p:par>
                            </p:childTnLst>
                          </p:cTn>
                        </p:par>
                        <p:par>
                          <p:cTn id="930" fill="hold">
                            <p:stCondLst>
                              <p:cond delay="2500"/>
                            </p:stCondLst>
                            <p:childTnLst>
                              <p:par>
                                <p:cTn id="931" presetID="6" presetClass="entr" presetSubtype="32" fill="hold" grpId="0" nodeType="afterEffect">
                                  <p:stCondLst>
                                    <p:cond delay="0"/>
                                  </p:stCondLst>
                                  <p:childTnLst>
                                    <p:set>
                                      <p:cBhvr>
                                        <p:cTn id="932" dur="1" fill="hold">
                                          <p:stCondLst>
                                            <p:cond delay="0"/>
                                          </p:stCondLst>
                                        </p:cTn>
                                        <p:tgtEl>
                                          <p:spTgt spid="2298"/>
                                        </p:tgtEl>
                                        <p:attrNameLst>
                                          <p:attrName>style.visibility</p:attrName>
                                        </p:attrNameLst>
                                      </p:cBhvr>
                                      <p:to>
                                        <p:strVal val="visible"/>
                                      </p:to>
                                    </p:set>
                                    <p:animEffect transition="in" filter="circle(out)">
                                      <p:cBhvr>
                                        <p:cTn id="933" dur="1000"/>
                                        <p:tgtEl>
                                          <p:spTgt spid="2298"/>
                                        </p:tgtEl>
                                      </p:cBhvr>
                                    </p:animEffect>
                                  </p:childTnLst>
                                </p:cTn>
                              </p:par>
                              <p:par>
                                <p:cTn id="934" presetID="6" presetClass="entr" presetSubtype="32" fill="hold" grpId="0" nodeType="withEffect">
                                  <p:stCondLst>
                                    <p:cond delay="0"/>
                                  </p:stCondLst>
                                  <p:childTnLst>
                                    <p:set>
                                      <p:cBhvr>
                                        <p:cTn id="935" dur="1" fill="hold">
                                          <p:stCondLst>
                                            <p:cond delay="0"/>
                                          </p:stCondLst>
                                        </p:cTn>
                                        <p:tgtEl>
                                          <p:spTgt spid="2306"/>
                                        </p:tgtEl>
                                        <p:attrNameLst>
                                          <p:attrName>style.visibility</p:attrName>
                                        </p:attrNameLst>
                                      </p:cBhvr>
                                      <p:to>
                                        <p:strVal val="visible"/>
                                      </p:to>
                                    </p:set>
                                    <p:animEffect transition="in" filter="circle(out)">
                                      <p:cBhvr>
                                        <p:cTn id="936" dur="1000"/>
                                        <p:tgtEl>
                                          <p:spTgt spid="2306"/>
                                        </p:tgtEl>
                                      </p:cBhvr>
                                    </p:animEffect>
                                  </p:childTnLst>
                                </p:cTn>
                              </p:par>
                              <p:par>
                                <p:cTn id="937" presetID="10" presetClass="entr" presetSubtype="0" fill="hold" grpId="0" nodeType="withEffect">
                                  <p:stCondLst>
                                    <p:cond delay="0"/>
                                  </p:stCondLst>
                                  <p:childTnLst>
                                    <p:set>
                                      <p:cBhvr>
                                        <p:cTn id="938" dur="1" fill="hold">
                                          <p:stCondLst>
                                            <p:cond delay="0"/>
                                          </p:stCondLst>
                                        </p:cTn>
                                        <p:tgtEl>
                                          <p:spTgt spid="2301"/>
                                        </p:tgtEl>
                                        <p:attrNameLst>
                                          <p:attrName>style.visibility</p:attrName>
                                        </p:attrNameLst>
                                      </p:cBhvr>
                                      <p:to>
                                        <p:strVal val="visible"/>
                                      </p:to>
                                    </p:set>
                                    <p:animEffect transition="in" filter="fade">
                                      <p:cBhvr>
                                        <p:cTn id="939" dur="1000"/>
                                        <p:tgtEl>
                                          <p:spTgt spid="2301"/>
                                        </p:tgtEl>
                                      </p:cBhvr>
                                    </p:animEffect>
                                  </p:childTnLst>
                                </p:cTn>
                              </p:par>
                            </p:childTnLst>
                          </p:cTn>
                        </p:par>
                        <p:par>
                          <p:cTn id="940" fill="hold">
                            <p:stCondLst>
                              <p:cond delay="3500"/>
                            </p:stCondLst>
                            <p:childTnLst>
                              <p:par>
                                <p:cTn id="941" presetID="22" presetClass="entr" presetSubtype="1" fill="hold" grpId="0" nodeType="afterEffect">
                                  <p:stCondLst>
                                    <p:cond delay="0"/>
                                  </p:stCondLst>
                                  <p:childTnLst>
                                    <p:set>
                                      <p:cBhvr>
                                        <p:cTn id="942" dur="1" fill="hold">
                                          <p:stCondLst>
                                            <p:cond delay="0"/>
                                          </p:stCondLst>
                                        </p:cTn>
                                        <p:tgtEl>
                                          <p:spTgt spid="2302"/>
                                        </p:tgtEl>
                                        <p:attrNameLst>
                                          <p:attrName>style.visibility</p:attrName>
                                        </p:attrNameLst>
                                      </p:cBhvr>
                                      <p:to>
                                        <p:strVal val="visible"/>
                                      </p:to>
                                    </p:set>
                                    <p:animEffect transition="in" filter="wipe(up)">
                                      <p:cBhvr>
                                        <p:cTn id="943" dur="1000"/>
                                        <p:tgtEl>
                                          <p:spTgt spid="2302"/>
                                        </p:tgtEl>
                                      </p:cBhvr>
                                    </p:animEffect>
                                  </p:childTnLst>
                                </p:cTn>
                              </p:par>
                              <p:par>
                                <p:cTn id="944" presetID="2" presetClass="entr" presetSubtype="1" fill="hold" nodeType="withEffect">
                                  <p:stCondLst>
                                    <p:cond delay="0"/>
                                  </p:stCondLst>
                                  <p:childTnLst>
                                    <p:set>
                                      <p:cBhvr>
                                        <p:cTn id="945" dur="1" fill="hold">
                                          <p:stCondLst>
                                            <p:cond delay="0"/>
                                          </p:stCondLst>
                                        </p:cTn>
                                        <p:tgtEl>
                                          <p:spTgt spid="2304"/>
                                        </p:tgtEl>
                                        <p:attrNameLst>
                                          <p:attrName>style.visibility</p:attrName>
                                        </p:attrNameLst>
                                      </p:cBhvr>
                                      <p:to>
                                        <p:strVal val="visible"/>
                                      </p:to>
                                    </p:set>
                                    <p:anim calcmode="lin" valueType="num">
                                      <p:cBhvr additive="base">
                                        <p:cTn id="946" dur="2000" fill="hold"/>
                                        <p:tgtEl>
                                          <p:spTgt spid="2304"/>
                                        </p:tgtEl>
                                        <p:attrNameLst>
                                          <p:attrName>ppt_x</p:attrName>
                                        </p:attrNameLst>
                                      </p:cBhvr>
                                      <p:tavLst>
                                        <p:tav tm="0">
                                          <p:val>
                                            <p:strVal val="#ppt_x"/>
                                          </p:val>
                                        </p:tav>
                                        <p:tav tm="100000">
                                          <p:val>
                                            <p:strVal val="#ppt_x"/>
                                          </p:val>
                                        </p:tav>
                                      </p:tavLst>
                                    </p:anim>
                                    <p:anim calcmode="lin" valueType="num">
                                      <p:cBhvr additive="base">
                                        <p:cTn id="947" dur="2000" fill="hold"/>
                                        <p:tgtEl>
                                          <p:spTgt spid="2304"/>
                                        </p:tgtEl>
                                        <p:attrNameLst>
                                          <p:attrName>ppt_y</p:attrName>
                                        </p:attrNameLst>
                                      </p:cBhvr>
                                      <p:tavLst>
                                        <p:tav tm="0">
                                          <p:val>
                                            <p:strVal val="0-#ppt_h/2"/>
                                          </p:val>
                                        </p:tav>
                                        <p:tav tm="100000">
                                          <p:val>
                                            <p:strVal val="#ppt_y"/>
                                          </p:val>
                                        </p:tav>
                                      </p:tavLst>
                                    </p:anim>
                                  </p:childTnLst>
                                </p:cTn>
                              </p:par>
                              <p:par>
                                <p:cTn id="948" presetID="2" presetClass="entr" presetSubtype="1" fill="hold" nodeType="withEffect">
                                  <p:stCondLst>
                                    <p:cond delay="0"/>
                                  </p:stCondLst>
                                  <p:childTnLst>
                                    <p:set>
                                      <p:cBhvr>
                                        <p:cTn id="949" dur="1" fill="hold">
                                          <p:stCondLst>
                                            <p:cond delay="0"/>
                                          </p:stCondLst>
                                        </p:cTn>
                                        <p:tgtEl>
                                          <p:spTgt spid="2303"/>
                                        </p:tgtEl>
                                        <p:attrNameLst>
                                          <p:attrName>style.visibility</p:attrName>
                                        </p:attrNameLst>
                                      </p:cBhvr>
                                      <p:to>
                                        <p:strVal val="visible"/>
                                      </p:to>
                                    </p:set>
                                    <p:anim calcmode="lin" valueType="num">
                                      <p:cBhvr additive="base">
                                        <p:cTn id="950" dur="2000" fill="hold"/>
                                        <p:tgtEl>
                                          <p:spTgt spid="2303"/>
                                        </p:tgtEl>
                                        <p:attrNameLst>
                                          <p:attrName>ppt_x</p:attrName>
                                        </p:attrNameLst>
                                      </p:cBhvr>
                                      <p:tavLst>
                                        <p:tav tm="0">
                                          <p:val>
                                            <p:strVal val="#ppt_x"/>
                                          </p:val>
                                        </p:tav>
                                        <p:tav tm="100000">
                                          <p:val>
                                            <p:strVal val="#ppt_x"/>
                                          </p:val>
                                        </p:tav>
                                      </p:tavLst>
                                    </p:anim>
                                    <p:anim calcmode="lin" valueType="num">
                                      <p:cBhvr additive="base">
                                        <p:cTn id="951" dur="2000" fill="hold"/>
                                        <p:tgtEl>
                                          <p:spTgt spid="2303"/>
                                        </p:tgtEl>
                                        <p:attrNameLst>
                                          <p:attrName>ppt_y</p:attrName>
                                        </p:attrNameLst>
                                      </p:cBhvr>
                                      <p:tavLst>
                                        <p:tav tm="0">
                                          <p:val>
                                            <p:strVal val="0-#ppt_h/2"/>
                                          </p:val>
                                        </p:tav>
                                        <p:tav tm="100000">
                                          <p:val>
                                            <p:strVal val="#ppt_y"/>
                                          </p:val>
                                        </p:tav>
                                      </p:tavLst>
                                    </p:anim>
                                  </p:childTnLst>
                                </p:cTn>
                              </p:par>
                            </p:childTnLst>
                          </p:cTn>
                        </p:par>
                        <p:par>
                          <p:cTn id="952" fill="hold">
                            <p:stCondLst>
                              <p:cond delay="5500"/>
                            </p:stCondLst>
                            <p:childTnLst>
                              <p:par>
                                <p:cTn id="953" presetID="22" presetClass="entr" presetSubtype="1" fill="hold" grpId="0" nodeType="afterEffect">
                                  <p:stCondLst>
                                    <p:cond delay="0"/>
                                  </p:stCondLst>
                                  <p:childTnLst>
                                    <p:set>
                                      <p:cBhvr>
                                        <p:cTn id="954" dur="1" fill="hold">
                                          <p:stCondLst>
                                            <p:cond delay="0"/>
                                          </p:stCondLst>
                                        </p:cTn>
                                        <p:tgtEl>
                                          <p:spTgt spid="2305"/>
                                        </p:tgtEl>
                                        <p:attrNameLst>
                                          <p:attrName>style.visibility</p:attrName>
                                        </p:attrNameLst>
                                      </p:cBhvr>
                                      <p:to>
                                        <p:strVal val="visible"/>
                                      </p:to>
                                    </p:set>
                                    <p:animEffect transition="in" filter="wipe(up)">
                                      <p:cBhvr>
                                        <p:cTn id="955" dur="1000"/>
                                        <p:tgtEl>
                                          <p:spTgt spid="2305"/>
                                        </p:tgtEl>
                                      </p:cBhvr>
                                    </p:animEffect>
                                  </p:childTnLst>
                                </p:cTn>
                              </p:par>
                            </p:childTnLst>
                          </p:cTn>
                        </p:par>
                      </p:childTnLst>
                    </p:cTn>
                  </p:par>
                  <p:par>
                    <p:cTn id="956" fill="hold">
                      <p:stCondLst>
                        <p:cond delay="indefinite"/>
                      </p:stCondLst>
                      <p:childTnLst>
                        <p:par>
                          <p:cTn id="957" fill="hold">
                            <p:stCondLst>
                              <p:cond delay="0"/>
                            </p:stCondLst>
                            <p:childTnLst>
                              <p:par>
                                <p:cTn id="958" presetID="22" presetClass="entr" presetSubtype="1" fill="hold" grpId="0" nodeType="clickEffect">
                                  <p:stCondLst>
                                    <p:cond delay="0"/>
                                  </p:stCondLst>
                                  <p:childTnLst>
                                    <p:set>
                                      <p:cBhvr>
                                        <p:cTn id="959" dur="1" fill="hold">
                                          <p:stCondLst>
                                            <p:cond delay="0"/>
                                          </p:stCondLst>
                                        </p:cTn>
                                        <p:tgtEl>
                                          <p:spTgt spid="2308"/>
                                        </p:tgtEl>
                                        <p:attrNameLst>
                                          <p:attrName>style.visibility</p:attrName>
                                        </p:attrNameLst>
                                      </p:cBhvr>
                                      <p:to>
                                        <p:strVal val="visible"/>
                                      </p:to>
                                    </p:set>
                                    <p:animEffect transition="in" filter="wipe(up)">
                                      <p:cBhvr>
                                        <p:cTn id="960" dur="1000"/>
                                        <p:tgtEl>
                                          <p:spTgt spid="2308"/>
                                        </p:tgtEl>
                                      </p:cBhvr>
                                    </p:animEffect>
                                  </p:childTnLst>
                                </p:cTn>
                              </p:par>
                            </p:childTnLst>
                          </p:cTn>
                        </p:par>
                        <p:par>
                          <p:cTn id="961" fill="hold">
                            <p:stCondLst>
                              <p:cond delay="1000"/>
                            </p:stCondLst>
                            <p:childTnLst>
                              <p:par>
                                <p:cTn id="962" presetID="2" presetClass="exit" presetSubtype="1" fill="hold" nodeType="afterEffect">
                                  <p:stCondLst>
                                    <p:cond delay="0"/>
                                  </p:stCondLst>
                                  <p:childTnLst>
                                    <p:anim calcmode="lin" valueType="num">
                                      <p:cBhvr additive="base">
                                        <p:cTn id="963" dur="2000"/>
                                        <p:tgtEl>
                                          <p:spTgt spid="2142"/>
                                        </p:tgtEl>
                                        <p:attrNameLst>
                                          <p:attrName>ppt_x</p:attrName>
                                        </p:attrNameLst>
                                      </p:cBhvr>
                                      <p:tavLst>
                                        <p:tav tm="0">
                                          <p:val>
                                            <p:strVal val="ppt_x"/>
                                          </p:val>
                                        </p:tav>
                                        <p:tav tm="100000">
                                          <p:val>
                                            <p:strVal val="ppt_x"/>
                                          </p:val>
                                        </p:tav>
                                      </p:tavLst>
                                    </p:anim>
                                    <p:anim calcmode="lin" valueType="num">
                                      <p:cBhvr additive="base">
                                        <p:cTn id="964" dur="2000"/>
                                        <p:tgtEl>
                                          <p:spTgt spid="2142"/>
                                        </p:tgtEl>
                                        <p:attrNameLst>
                                          <p:attrName>ppt_y</p:attrName>
                                        </p:attrNameLst>
                                      </p:cBhvr>
                                      <p:tavLst>
                                        <p:tav tm="0">
                                          <p:val>
                                            <p:strVal val="ppt_y"/>
                                          </p:val>
                                        </p:tav>
                                        <p:tav tm="100000">
                                          <p:val>
                                            <p:strVal val="0-ppt_h/2"/>
                                          </p:val>
                                        </p:tav>
                                      </p:tavLst>
                                    </p:anim>
                                    <p:set>
                                      <p:cBhvr>
                                        <p:cTn id="965" dur="1" fill="hold">
                                          <p:stCondLst>
                                            <p:cond delay="1999"/>
                                          </p:stCondLst>
                                        </p:cTn>
                                        <p:tgtEl>
                                          <p:spTgt spid="2142"/>
                                        </p:tgtEl>
                                        <p:attrNameLst>
                                          <p:attrName>style.visibility</p:attrName>
                                        </p:attrNameLst>
                                      </p:cBhvr>
                                      <p:to>
                                        <p:strVal val="hidden"/>
                                      </p:to>
                                    </p:set>
                                  </p:childTnLst>
                                </p:cTn>
                              </p:par>
                            </p:childTnLst>
                          </p:cTn>
                        </p:par>
                      </p:childTnLst>
                    </p:cTn>
                  </p:par>
                  <p:par>
                    <p:cTn id="966" fill="hold">
                      <p:stCondLst>
                        <p:cond delay="indefinite"/>
                      </p:stCondLst>
                      <p:childTnLst>
                        <p:par>
                          <p:cTn id="967" fill="hold">
                            <p:stCondLst>
                              <p:cond delay="0"/>
                            </p:stCondLst>
                            <p:childTnLst>
                              <p:par>
                                <p:cTn id="968" presetID="10" presetClass="entr" presetSubtype="0" fill="hold" grpId="0" nodeType="clickEffect">
                                  <p:stCondLst>
                                    <p:cond delay="0"/>
                                  </p:stCondLst>
                                  <p:childTnLst>
                                    <p:set>
                                      <p:cBhvr>
                                        <p:cTn id="969" dur="1" fill="hold">
                                          <p:stCondLst>
                                            <p:cond delay="0"/>
                                          </p:stCondLst>
                                        </p:cTn>
                                        <p:tgtEl>
                                          <p:spTgt spid="5"/>
                                        </p:tgtEl>
                                        <p:attrNameLst>
                                          <p:attrName>style.visibility</p:attrName>
                                        </p:attrNameLst>
                                      </p:cBhvr>
                                      <p:to>
                                        <p:strVal val="visible"/>
                                      </p:to>
                                    </p:set>
                                    <p:animEffect transition="in" filter="fade">
                                      <p:cBhvr>
                                        <p:cTn id="97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 grpId="0" animBg="1"/>
      <p:bldP spid="2052" grpId="0" animBg="1"/>
      <p:bldP spid="2069" grpId="0" animBg="1"/>
      <p:bldP spid="2070" grpId="0" animBg="1"/>
      <p:bldP spid="2071" grpId="0" animBg="1"/>
      <p:bldP spid="2072" grpId="0" animBg="1"/>
      <p:bldP spid="2073" grpId="0" animBg="1"/>
      <p:bldP spid="2074" grpId="0" animBg="1"/>
      <p:bldP spid="2075" grpId="0" animBg="1"/>
      <p:bldP spid="2076" grpId="0" animBg="1"/>
      <p:bldP spid="2077" grpId="0" animBg="1"/>
      <p:bldP spid="2078" grpId="0" animBg="1"/>
      <p:bldP spid="2079" grpId="0" animBg="1"/>
      <p:bldP spid="2080" grpId="0" animBg="1"/>
      <p:bldP spid="2081" grpId="0" animBg="1"/>
      <p:bldP spid="2082" grpId="0" animBg="1"/>
      <p:bldP spid="2087" grpId="0" animBg="1"/>
      <p:bldP spid="2088" grpId="0"/>
      <p:bldP spid="2089" grpId="0"/>
      <p:bldP spid="2090" grpId="0"/>
      <p:bldP spid="2091" grpId="0" animBg="1"/>
      <p:bldP spid="2092" grpId="0"/>
      <p:bldP spid="2093" grpId="0"/>
      <p:bldP spid="2094" grpId="0"/>
      <p:bldP spid="2095" grpId="0"/>
      <p:bldP spid="2097" grpId="0"/>
      <p:bldP spid="2098" grpId="0"/>
      <p:bldP spid="2099" grpId="0"/>
      <p:bldP spid="2100" grpId="0"/>
      <p:bldP spid="2103" grpId="0"/>
      <p:bldP spid="2105" grpId="0"/>
      <p:bldP spid="2106" grpId="0"/>
      <p:bldP spid="2107" grpId="0"/>
      <p:bldP spid="2109" grpId="0"/>
      <p:bldP spid="2110" grpId="0"/>
      <p:bldP spid="2111" grpId="0"/>
      <p:bldP spid="2113" grpId="0"/>
      <p:bldP spid="2115" grpId="0"/>
      <p:bldP spid="2117" grpId="0"/>
      <p:bldP spid="2119" grpId="0"/>
      <p:bldP spid="2120" grpId="0"/>
      <p:bldP spid="2122" grpId="0"/>
      <p:bldP spid="2123" grpId="0"/>
      <p:bldP spid="2125" grpId="0"/>
      <p:bldP spid="2126" grpId="0"/>
      <p:bldP spid="2127" grpId="0"/>
      <p:bldP spid="2129" grpId="0"/>
      <p:bldP spid="2130" grpId="0"/>
      <p:bldP spid="2131" grpId="0"/>
      <p:bldP spid="2133" grpId="0"/>
      <p:bldP spid="2134" grpId="0"/>
      <p:bldP spid="2135" grpId="0"/>
      <p:bldP spid="2137" grpId="0"/>
      <p:bldP spid="2138" grpId="0"/>
      <p:bldP spid="2139" grpId="0"/>
      <p:bldP spid="2140" grpId="0"/>
      <p:bldP spid="2141" grpId="0"/>
      <p:bldP spid="2143" grpId="0"/>
      <p:bldP spid="2144" grpId="0"/>
      <p:bldP spid="2146" grpId="0"/>
      <p:bldP spid="2147" grpId="0"/>
      <p:bldP spid="2148" grpId="0"/>
      <p:bldP spid="2149" grpId="0"/>
      <p:bldP spid="2150" grpId="0"/>
      <p:bldP spid="2151" grpId="0"/>
      <p:bldP spid="2152" grpId="0"/>
      <p:bldP spid="2153" grpId="0"/>
      <p:bldP spid="2158" grpId="0" animBg="1"/>
      <p:bldP spid="2159" grpId="0"/>
      <p:bldP spid="2160" grpId="0"/>
      <p:bldP spid="2161" grpId="0"/>
      <p:bldP spid="2162" grpId="0" animBg="1"/>
      <p:bldP spid="2163" grpId="0" animBg="1"/>
      <p:bldP spid="2165" grpId="0"/>
      <p:bldP spid="2166" grpId="0"/>
      <p:bldP spid="2167" grpId="0"/>
      <p:bldP spid="2168" grpId="0"/>
      <p:bldP spid="2172" grpId="0" animBg="1"/>
      <p:bldP spid="2180" grpId="0"/>
      <p:bldP spid="2182" grpId="0"/>
      <p:bldP spid="2184" grpId="0"/>
      <p:bldP spid="2188" grpId="0"/>
      <p:bldP spid="2189" grpId="0"/>
      <p:bldP spid="2190" grpId="0"/>
      <p:bldP spid="2191" grpId="0"/>
      <p:bldP spid="2192" grpId="0"/>
      <p:bldP spid="2193" grpId="0"/>
      <p:bldP spid="2195" grpId="0"/>
      <p:bldP spid="2196" grpId="0"/>
      <p:bldP spid="2197" grpId="0"/>
      <p:bldP spid="2198" grpId="0"/>
      <p:bldP spid="2199" grpId="0"/>
      <p:bldP spid="2200" grpId="0"/>
      <p:bldP spid="2203" grpId="0"/>
      <p:bldP spid="2204" grpId="0"/>
      <p:bldP spid="2205" grpId="0"/>
      <p:bldP spid="2207" grpId="0"/>
      <p:bldP spid="2208" grpId="0"/>
      <p:bldP spid="2210" grpId="0" animBg="1"/>
      <p:bldP spid="2212" grpId="0"/>
      <p:bldP spid="2213" grpId="0"/>
      <p:bldP spid="2215" grpId="0"/>
      <p:bldP spid="2216" grpId="0"/>
      <p:bldP spid="2218" grpId="0"/>
      <p:bldP spid="2219" grpId="0"/>
      <p:bldP spid="2220" grpId="0"/>
      <p:bldP spid="2226" grpId="0"/>
      <p:bldP spid="2227" grpId="0"/>
      <p:bldP spid="2229" grpId="0" animBg="1"/>
      <p:bldP spid="2230" grpId="0"/>
      <p:bldP spid="2231" grpId="0"/>
      <p:bldP spid="2232" grpId="0"/>
      <p:bldP spid="2233" grpId="0"/>
      <p:bldP spid="2234" grpId="0"/>
      <p:bldP spid="2235" grpId="0"/>
      <p:bldP spid="2236" grpId="0"/>
      <p:bldP spid="2237" grpId="0"/>
      <p:bldP spid="2238" grpId="0" animBg="1"/>
      <p:bldP spid="2239" grpId="0"/>
      <p:bldP spid="2240" grpId="0"/>
      <p:bldP spid="2241" grpId="0"/>
      <p:bldP spid="2245" grpId="0"/>
      <p:bldP spid="2246" grpId="0"/>
      <p:bldP spid="2248" grpId="0"/>
      <p:bldP spid="2249" grpId="0"/>
      <p:bldP spid="2251" grpId="0"/>
      <p:bldP spid="2253" grpId="0"/>
      <p:bldP spid="2255" grpId="0"/>
      <p:bldP spid="2257" grpId="0"/>
      <p:bldP spid="2258" grpId="0"/>
      <p:bldP spid="2259" grpId="0"/>
      <p:bldP spid="2260" grpId="0"/>
      <p:bldP spid="2262" grpId="0"/>
      <p:bldP spid="2264" grpId="0"/>
      <p:bldP spid="2265" grpId="0"/>
      <p:bldP spid="2266" grpId="0"/>
      <p:bldP spid="2267" grpId="0"/>
      <p:bldP spid="2268" grpId="0"/>
      <p:bldP spid="2270" grpId="0"/>
      <p:bldP spid="2271" grpId="0"/>
      <p:bldP spid="2272" grpId="0"/>
      <p:bldP spid="2274" grpId="0"/>
      <p:bldP spid="2275" grpId="0"/>
      <p:bldP spid="2276" grpId="0"/>
      <p:bldP spid="2277" grpId="0"/>
      <p:bldP spid="2278" grpId="0"/>
      <p:bldP spid="2279" grpId="0"/>
      <p:bldP spid="2280" grpId="0"/>
      <p:bldP spid="2281" grpId="0"/>
      <p:bldP spid="2282" grpId="0"/>
      <p:bldP spid="2283" grpId="0"/>
      <p:bldP spid="2285" grpId="0"/>
      <p:bldP spid="2286" grpId="0"/>
      <p:bldP spid="2288" grpId="0"/>
      <p:bldP spid="2289" grpId="0"/>
      <p:bldP spid="2290" grpId="0"/>
      <p:bldP spid="2291" grpId="0"/>
      <p:bldP spid="2293" grpId="0" animBg="1"/>
      <p:bldP spid="2294" grpId="0"/>
      <p:bldP spid="2295" grpId="0"/>
      <p:bldP spid="2296" grpId="0"/>
      <p:bldP spid="2297" grpId="0"/>
      <p:bldP spid="2298" grpId="0" animBg="1"/>
      <p:bldP spid="2299" grpId="0"/>
      <p:bldP spid="2300" grpId="0"/>
      <p:bldP spid="2301" grpId="0"/>
      <p:bldP spid="2302" grpId="0"/>
      <p:bldP spid="2305" grpId="0"/>
      <p:bldP spid="2306" grpId="0" animBg="1"/>
      <p:bldP spid="2308" grpId="0"/>
      <p:bldP spid="2309" grpId="0" animBg="1"/>
      <p:bldP spid="2314" grpId="0"/>
      <p:bldP spid="2315" grpId="0"/>
      <p:bldP spid="2316" grpId="0"/>
      <p:bldP spid="2" grpId="0"/>
      <p:bldP spid="3"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4278313" y="1079500"/>
            <a:ext cx="1192212"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234" tIns="49117" rIns="98234" bIns="49117">
            <a:spAutoFit/>
          </a:bodyPr>
          <a:lstStyle>
            <a:lvl1pPr defTabSz="982663" eaLnBrk="0" hangingPunct="0">
              <a:defRPr sz="900">
                <a:solidFill>
                  <a:schemeClr val="tx1"/>
                </a:solidFill>
                <a:latin typeface="Palatino Linotype" panose="02040502050505030304" pitchFamily="18" charset="0"/>
              </a:defRPr>
            </a:lvl1pPr>
            <a:lvl2pPr marL="742950" indent="-285750" defTabSz="982663" eaLnBrk="0" hangingPunct="0">
              <a:defRPr sz="900">
                <a:solidFill>
                  <a:schemeClr val="tx1"/>
                </a:solidFill>
                <a:latin typeface="Palatino Linotype" panose="02040502050505030304" pitchFamily="18" charset="0"/>
              </a:defRPr>
            </a:lvl2pPr>
            <a:lvl3pPr marL="1143000" indent="-228600" defTabSz="982663" eaLnBrk="0" hangingPunct="0">
              <a:defRPr sz="900">
                <a:solidFill>
                  <a:schemeClr val="tx1"/>
                </a:solidFill>
                <a:latin typeface="Palatino Linotype" panose="02040502050505030304" pitchFamily="18" charset="0"/>
              </a:defRPr>
            </a:lvl3pPr>
            <a:lvl4pPr marL="1600200" indent="-228600" defTabSz="982663" eaLnBrk="0" hangingPunct="0">
              <a:defRPr sz="900">
                <a:solidFill>
                  <a:schemeClr val="tx1"/>
                </a:solidFill>
                <a:latin typeface="Palatino Linotype" panose="02040502050505030304" pitchFamily="18" charset="0"/>
              </a:defRPr>
            </a:lvl4pPr>
            <a:lvl5pPr marL="2057400" indent="-228600" defTabSz="982663" eaLnBrk="0" hangingPunct="0">
              <a:defRPr sz="900">
                <a:solidFill>
                  <a:schemeClr val="tx1"/>
                </a:solidFill>
                <a:latin typeface="Palatino Linotype" panose="02040502050505030304" pitchFamily="18" charset="0"/>
              </a:defRPr>
            </a:lvl5pPr>
            <a:lvl6pPr marL="2514600" indent="-228600" defTabSz="982663"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82663"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82663"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82663"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spcBef>
                <a:spcPct val="50000"/>
              </a:spcBef>
            </a:pPr>
            <a:r>
              <a:rPr lang="en-US" altLang="en-US" b="1">
                <a:solidFill>
                  <a:srgbClr val="C00000"/>
                </a:solidFill>
              </a:rPr>
              <a:t>Colossians 2:2</a:t>
            </a:r>
          </a:p>
        </p:txBody>
      </p:sp>
      <p:sp>
        <p:nvSpPr>
          <p:cNvPr id="5123" name="Text Box 3"/>
          <p:cNvSpPr txBox="1">
            <a:spLocks noChangeArrowheads="1"/>
          </p:cNvSpPr>
          <p:nvPr/>
        </p:nvSpPr>
        <p:spPr bwMode="auto">
          <a:xfrm>
            <a:off x="80963" y="3271838"/>
            <a:ext cx="236537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234" tIns="49117" rIns="98234" bIns="49117">
            <a:spAutoFit/>
          </a:bodyPr>
          <a:lstStyle>
            <a:lvl1pPr defTabSz="982663" eaLnBrk="0" hangingPunct="0">
              <a:defRPr sz="900">
                <a:solidFill>
                  <a:schemeClr val="tx1"/>
                </a:solidFill>
                <a:latin typeface="Palatino Linotype" panose="02040502050505030304" pitchFamily="18" charset="0"/>
              </a:defRPr>
            </a:lvl1pPr>
            <a:lvl2pPr marL="742950" indent="-285750" defTabSz="982663" eaLnBrk="0" hangingPunct="0">
              <a:defRPr sz="900">
                <a:solidFill>
                  <a:schemeClr val="tx1"/>
                </a:solidFill>
                <a:latin typeface="Palatino Linotype" panose="02040502050505030304" pitchFamily="18" charset="0"/>
              </a:defRPr>
            </a:lvl2pPr>
            <a:lvl3pPr marL="1143000" indent="-228600" defTabSz="982663" eaLnBrk="0" hangingPunct="0">
              <a:defRPr sz="900">
                <a:solidFill>
                  <a:schemeClr val="tx1"/>
                </a:solidFill>
                <a:latin typeface="Palatino Linotype" panose="02040502050505030304" pitchFamily="18" charset="0"/>
              </a:defRPr>
            </a:lvl3pPr>
            <a:lvl4pPr marL="1600200" indent="-228600" defTabSz="982663" eaLnBrk="0" hangingPunct="0">
              <a:defRPr sz="900">
                <a:solidFill>
                  <a:schemeClr val="tx1"/>
                </a:solidFill>
                <a:latin typeface="Palatino Linotype" panose="02040502050505030304" pitchFamily="18" charset="0"/>
              </a:defRPr>
            </a:lvl4pPr>
            <a:lvl5pPr marL="2057400" indent="-228600" defTabSz="982663" eaLnBrk="0" hangingPunct="0">
              <a:defRPr sz="900">
                <a:solidFill>
                  <a:schemeClr val="tx1"/>
                </a:solidFill>
                <a:latin typeface="Palatino Linotype" panose="02040502050505030304" pitchFamily="18" charset="0"/>
              </a:defRPr>
            </a:lvl5pPr>
            <a:lvl6pPr marL="2514600" indent="-228600" defTabSz="982663"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82663"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82663"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82663" eaLnBrk="0" fontAlgn="base" hangingPunct="0">
              <a:spcBef>
                <a:spcPct val="0"/>
              </a:spcBef>
              <a:spcAft>
                <a:spcPct val="0"/>
              </a:spcAft>
              <a:defRPr sz="900">
                <a:solidFill>
                  <a:schemeClr val="tx1"/>
                </a:solidFill>
                <a:latin typeface="Palatino Linotype" panose="02040502050505030304" pitchFamily="18" charset="0"/>
              </a:defRPr>
            </a:lvl9pPr>
          </a:lstStyle>
          <a:p>
            <a:pPr algn="just" eaLnBrk="1" hangingPunct="1">
              <a:spcBef>
                <a:spcPct val="50000"/>
              </a:spcBef>
            </a:pPr>
            <a:r>
              <a:rPr lang="en-US" altLang="en-US" sz="1100" b="1">
                <a:latin typeface="Times New Roman" panose="02020603050405020304" pitchFamily="18" charset="0"/>
                <a:cs typeface="Times New Roman" panose="02020603050405020304" pitchFamily="18" charset="0"/>
              </a:rPr>
              <a:t>Knowing your spiritual gifts!</a:t>
            </a:r>
          </a:p>
        </p:txBody>
      </p:sp>
      <p:sp>
        <p:nvSpPr>
          <p:cNvPr id="5124" name="Text Box 4"/>
          <p:cNvSpPr txBox="1">
            <a:spLocks noChangeArrowheads="1"/>
          </p:cNvSpPr>
          <p:nvPr/>
        </p:nvSpPr>
        <p:spPr bwMode="auto">
          <a:xfrm>
            <a:off x="88900" y="6575425"/>
            <a:ext cx="2097088" cy="268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234" tIns="49117" rIns="98234" bIns="49117">
            <a:spAutoFit/>
          </a:bodyPr>
          <a:lstStyle>
            <a:lvl1pPr defTabSz="982663" eaLnBrk="0" hangingPunct="0">
              <a:defRPr sz="900">
                <a:solidFill>
                  <a:schemeClr val="tx1"/>
                </a:solidFill>
                <a:latin typeface="Palatino Linotype" panose="02040502050505030304" pitchFamily="18" charset="0"/>
              </a:defRPr>
            </a:lvl1pPr>
            <a:lvl2pPr marL="742950" indent="-285750" defTabSz="982663" eaLnBrk="0" hangingPunct="0">
              <a:defRPr sz="900">
                <a:solidFill>
                  <a:schemeClr val="tx1"/>
                </a:solidFill>
                <a:latin typeface="Palatino Linotype" panose="02040502050505030304" pitchFamily="18" charset="0"/>
              </a:defRPr>
            </a:lvl2pPr>
            <a:lvl3pPr marL="1143000" indent="-228600" defTabSz="982663" eaLnBrk="0" hangingPunct="0">
              <a:defRPr sz="900">
                <a:solidFill>
                  <a:schemeClr val="tx1"/>
                </a:solidFill>
                <a:latin typeface="Palatino Linotype" panose="02040502050505030304" pitchFamily="18" charset="0"/>
              </a:defRPr>
            </a:lvl3pPr>
            <a:lvl4pPr marL="1600200" indent="-228600" defTabSz="982663" eaLnBrk="0" hangingPunct="0">
              <a:defRPr sz="900">
                <a:solidFill>
                  <a:schemeClr val="tx1"/>
                </a:solidFill>
                <a:latin typeface="Palatino Linotype" panose="02040502050505030304" pitchFamily="18" charset="0"/>
              </a:defRPr>
            </a:lvl4pPr>
            <a:lvl5pPr marL="2057400" indent="-228600" defTabSz="982663" eaLnBrk="0" hangingPunct="0">
              <a:defRPr sz="900">
                <a:solidFill>
                  <a:schemeClr val="tx1"/>
                </a:solidFill>
                <a:latin typeface="Palatino Linotype" panose="02040502050505030304" pitchFamily="18" charset="0"/>
              </a:defRPr>
            </a:lvl5pPr>
            <a:lvl6pPr marL="2514600" indent="-228600" defTabSz="982663"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82663"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82663"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82663" eaLnBrk="0" fontAlgn="base" hangingPunct="0">
              <a:spcBef>
                <a:spcPct val="0"/>
              </a:spcBef>
              <a:spcAft>
                <a:spcPct val="0"/>
              </a:spcAft>
              <a:defRPr sz="900">
                <a:solidFill>
                  <a:schemeClr val="tx1"/>
                </a:solidFill>
                <a:latin typeface="Palatino Linotype" panose="02040502050505030304" pitchFamily="18" charset="0"/>
              </a:defRPr>
            </a:lvl9pPr>
          </a:lstStyle>
          <a:p>
            <a:pPr algn="just" eaLnBrk="1" hangingPunct="1">
              <a:spcBef>
                <a:spcPct val="50000"/>
              </a:spcBef>
            </a:pPr>
            <a:r>
              <a:rPr lang="en-US" altLang="en-US" sz="1100" b="1">
                <a:latin typeface="Times New Roman" panose="02020603050405020304" pitchFamily="18" charset="0"/>
                <a:cs typeface="Times New Roman" panose="02020603050405020304" pitchFamily="18" charset="0"/>
              </a:rPr>
              <a:t>Fighting the right battles!</a:t>
            </a:r>
          </a:p>
        </p:txBody>
      </p:sp>
      <p:sp>
        <p:nvSpPr>
          <p:cNvPr id="5125" name="Text Box 5"/>
          <p:cNvSpPr txBox="1">
            <a:spLocks noChangeArrowheads="1"/>
          </p:cNvSpPr>
          <p:nvPr/>
        </p:nvSpPr>
        <p:spPr bwMode="auto">
          <a:xfrm>
            <a:off x="112713" y="685800"/>
            <a:ext cx="2595562"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234" tIns="49117" rIns="98234" bIns="49117">
            <a:spAutoFit/>
          </a:bodyPr>
          <a:lstStyle>
            <a:lvl1pPr defTabSz="982663" eaLnBrk="0" hangingPunct="0">
              <a:defRPr sz="900">
                <a:solidFill>
                  <a:schemeClr val="tx1"/>
                </a:solidFill>
                <a:latin typeface="Palatino Linotype" panose="02040502050505030304" pitchFamily="18" charset="0"/>
              </a:defRPr>
            </a:lvl1pPr>
            <a:lvl2pPr marL="742950" indent="-285750" defTabSz="982663" eaLnBrk="0" hangingPunct="0">
              <a:defRPr sz="900">
                <a:solidFill>
                  <a:schemeClr val="tx1"/>
                </a:solidFill>
                <a:latin typeface="Palatino Linotype" panose="02040502050505030304" pitchFamily="18" charset="0"/>
              </a:defRPr>
            </a:lvl2pPr>
            <a:lvl3pPr marL="1143000" indent="-228600" defTabSz="982663" eaLnBrk="0" hangingPunct="0">
              <a:defRPr sz="900">
                <a:solidFill>
                  <a:schemeClr val="tx1"/>
                </a:solidFill>
                <a:latin typeface="Palatino Linotype" panose="02040502050505030304" pitchFamily="18" charset="0"/>
              </a:defRPr>
            </a:lvl3pPr>
            <a:lvl4pPr marL="1600200" indent="-228600" defTabSz="982663" eaLnBrk="0" hangingPunct="0">
              <a:defRPr sz="900">
                <a:solidFill>
                  <a:schemeClr val="tx1"/>
                </a:solidFill>
                <a:latin typeface="Palatino Linotype" panose="02040502050505030304" pitchFamily="18" charset="0"/>
              </a:defRPr>
            </a:lvl4pPr>
            <a:lvl5pPr marL="2057400" indent="-228600" defTabSz="982663" eaLnBrk="0" hangingPunct="0">
              <a:defRPr sz="900">
                <a:solidFill>
                  <a:schemeClr val="tx1"/>
                </a:solidFill>
                <a:latin typeface="Palatino Linotype" panose="02040502050505030304" pitchFamily="18" charset="0"/>
              </a:defRPr>
            </a:lvl5pPr>
            <a:lvl6pPr marL="2514600" indent="-228600" defTabSz="982663"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82663"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82663"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82663" eaLnBrk="0" fontAlgn="base" hangingPunct="0">
              <a:spcBef>
                <a:spcPct val="0"/>
              </a:spcBef>
              <a:spcAft>
                <a:spcPct val="0"/>
              </a:spcAft>
              <a:defRPr sz="900">
                <a:solidFill>
                  <a:schemeClr val="tx1"/>
                </a:solidFill>
                <a:latin typeface="Palatino Linotype" panose="02040502050505030304" pitchFamily="18" charset="0"/>
              </a:defRPr>
            </a:lvl9pPr>
          </a:lstStyle>
          <a:p>
            <a:pPr algn="just" eaLnBrk="1" hangingPunct="1">
              <a:spcBef>
                <a:spcPct val="50000"/>
              </a:spcBef>
            </a:pPr>
            <a:r>
              <a:rPr lang="en-US" altLang="en-US" sz="1100" b="1">
                <a:latin typeface="Times New Roman" panose="02020603050405020304" pitchFamily="18" charset="0"/>
                <a:cs typeface="Times New Roman" panose="02020603050405020304" pitchFamily="18" charset="0"/>
              </a:rPr>
              <a:t>Knowing God’s will in your life!</a:t>
            </a:r>
          </a:p>
        </p:txBody>
      </p:sp>
      <p:sp>
        <p:nvSpPr>
          <p:cNvPr id="5126" name="Text Box 6"/>
          <p:cNvSpPr txBox="1">
            <a:spLocks noChangeArrowheads="1"/>
          </p:cNvSpPr>
          <p:nvPr/>
        </p:nvSpPr>
        <p:spPr bwMode="auto">
          <a:xfrm>
            <a:off x="115888" y="1131888"/>
            <a:ext cx="2852737"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234" tIns="49117" rIns="98234" bIns="49117">
            <a:spAutoFit/>
          </a:bodyPr>
          <a:lstStyle>
            <a:lvl1pPr defTabSz="982663" eaLnBrk="0" hangingPunct="0">
              <a:defRPr sz="900">
                <a:solidFill>
                  <a:schemeClr val="tx1"/>
                </a:solidFill>
                <a:latin typeface="Palatino Linotype" panose="02040502050505030304" pitchFamily="18" charset="0"/>
              </a:defRPr>
            </a:lvl1pPr>
            <a:lvl2pPr marL="742950" indent="-285750" defTabSz="982663" eaLnBrk="0" hangingPunct="0">
              <a:defRPr sz="900">
                <a:solidFill>
                  <a:schemeClr val="tx1"/>
                </a:solidFill>
                <a:latin typeface="Palatino Linotype" panose="02040502050505030304" pitchFamily="18" charset="0"/>
              </a:defRPr>
            </a:lvl2pPr>
            <a:lvl3pPr marL="1143000" indent="-228600" defTabSz="982663" eaLnBrk="0" hangingPunct="0">
              <a:defRPr sz="900">
                <a:solidFill>
                  <a:schemeClr val="tx1"/>
                </a:solidFill>
                <a:latin typeface="Palatino Linotype" panose="02040502050505030304" pitchFamily="18" charset="0"/>
              </a:defRPr>
            </a:lvl3pPr>
            <a:lvl4pPr marL="1600200" indent="-228600" defTabSz="982663" eaLnBrk="0" hangingPunct="0">
              <a:defRPr sz="900">
                <a:solidFill>
                  <a:schemeClr val="tx1"/>
                </a:solidFill>
                <a:latin typeface="Palatino Linotype" panose="02040502050505030304" pitchFamily="18" charset="0"/>
              </a:defRPr>
            </a:lvl4pPr>
            <a:lvl5pPr marL="2057400" indent="-228600" defTabSz="982663" eaLnBrk="0" hangingPunct="0">
              <a:defRPr sz="900">
                <a:solidFill>
                  <a:schemeClr val="tx1"/>
                </a:solidFill>
                <a:latin typeface="Palatino Linotype" panose="02040502050505030304" pitchFamily="18" charset="0"/>
              </a:defRPr>
            </a:lvl5pPr>
            <a:lvl6pPr marL="2514600" indent="-228600" defTabSz="982663"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82663"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82663"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82663" eaLnBrk="0" fontAlgn="base" hangingPunct="0">
              <a:spcBef>
                <a:spcPct val="0"/>
              </a:spcBef>
              <a:spcAft>
                <a:spcPct val="0"/>
              </a:spcAft>
              <a:defRPr sz="900">
                <a:solidFill>
                  <a:schemeClr val="tx1"/>
                </a:solidFill>
                <a:latin typeface="Palatino Linotype" panose="02040502050505030304" pitchFamily="18" charset="0"/>
              </a:defRPr>
            </a:lvl9pPr>
          </a:lstStyle>
          <a:p>
            <a:pPr algn="just" eaLnBrk="1" hangingPunct="1">
              <a:spcBef>
                <a:spcPct val="50000"/>
              </a:spcBef>
            </a:pPr>
            <a:r>
              <a:rPr lang="en-US" altLang="en-US" sz="1100" b="1">
                <a:latin typeface="Times New Roman" panose="02020603050405020304" pitchFamily="18" charset="0"/>
                <a:cs typeface="Times New Roman" panose="02020603050405020304" pitchFamily="18" charset="0"/>
              </a:rPr>
              <a:t>A quiet &amp; peaceful marriage!</a:t>
            </a:r>
          </a:p>
        </p:txBody>
      </p:sp>
      <p:sp>
        <p:nvSpPr>
          <p:cNvPr id="5127" name="Text Box 7"/>
          <p:cNvSpPr txBox="1">
            <a:spLocks noChangeArrowheads="1"/>
          </p:cNvSpPr>
          <p:nvPr/>
        </p:nvSpPr>
        <p:spPr bwMode="auto">
          <a:xfrm>
            <a:off x="107950" y="904875"/>
            <a:ext cx="2960688" cy="268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234" tIns="49117" rIns="98234" bIns="49117">
            <a:spAutoFit/>
          </a:bodyPr>
          <a:lstStyle>
            <a:lvl1pPr defTabSz="982663" eaLnBrk="0" hangingPunct="0">
              <a:defRPr sz="900">
                <a:solidFill>
                  <a:schemeClr val="tx1"/>
                </a:solidFill>
                <a:latin typeface="Palatino Linotype" panose="02040502050505030304" pitchFamily="18" charset="0"/>
              </a:defRPr>
            </a:lvl1pPr>
            <a:lvl2pPr marL="742950" indent="-285750" defTabSz="982663" eaLnBrk="0" hangingPunct="0">
              <a:defRPr sz="900">
                <a:solidFill>
                  <a:schemeClr val="tx1"/>
                </a:solidFill>
                <a:latin typeface="Palatino Linotype" panose="02040502050505030304" pitchFamily="18" charset="0"/>
              </a:defRPr>
            </a:lvl2pPr>
            <a:lvl3pPr marL="1143000" indent="-228600" defTabSz="982663" eaLnBrk="0" hangingPunct="0">
              <a:defRPr sz="900">
                <a:solidFill>
                  <a:schemeClr val="tx1"/>
                </a:solidFill>
                <a:latin typeface="Palatino Linotype" panose="02040502050505030304" pitchFamily="18" charset="0"/>
              </a:defRPr>
            </a:lvl3pPr>
            <a:lvl4pPr marL="1600200" indent="-228600" defTabSz="982663" eaLnBrk="0" hangingPunct="0">
              <a:defRPr sz="900">
                <a:solidFill>
                  <a:schemeClr val="tx1"/>
                </a:solidFill>
                <a:latin typeface="Palatino Linotype" panose="02040502050505030304" pitchFamily="18" charset="0"/>
              </a:defRPr>
            </a:lvl4pPr>
            <a:lvl5pPr marL="2057400" indent="-228600" defTabSz="982663" eaLnBrk="0" hangingPunct="0">
              <a:defRPr sz="900">
                <a:solidFill>
                  <a:schemeClr val="tx1"/>
                </a:solidFill>
                <a:latin typeface="Palatino Linotype" panose="02040502050505030304" pitchFamily="18" charset="0"/>
              </a:defRPr>
            </a:lvl5pPr>
            <a:lvl6pPr marL="2514600" indent="-228600" defTabSz="982663"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82663"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82663"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82663" eaLnBrk="0" fontAlgn="base" hangingPunct="0">
              <a:spcBef>
                <a:spcPct val="0"/>
              </a:spcBef>
              <a:spcAft>
                <a:spcPct val="0"/>
              </a:spcAft>
              <a:defRPr sz="900">
                <a:solidFill>
                  <a:schemeClr val="tx1"/>
                </a:solidFill>
                <a:latin typeface="Palatino Linotype" panose="02040502050505030304" pitchFamily="18" charset="0"/>
              </a:defRPr>
            </a:lvl9pPr>
          </a:lstStyle>
          <a:p>
            <a:pPr algn="just" eaLnBrk="1" hangingPunct="1">
              <a:spcBef>
                <a:spcPct val="50000"/>
              </a:spcBef>
            </a:pPr>
            <a:r>
              <a:rPr lang="en-US" altLang="en-US" sz="1100" b="1">
                <a:latin typeface="Times New Roman" panose="02020603050405020304" pitchFamily="18" charset="0"/>
                <a:cs typeface="Times New Roman" panose="02020603050405020304" pitchFamily="18" charset="0"/>
              </a:rPr>
              <a:t>Awareness of cunningly devised fables!</a:t>
            </a:r>
          </a:p>
        </p:txBody>
      </p:sp>
      <p:sp>
        <p:nvSpPr>
          <p:cNvPr id="5128" name="Text Box 8"/>
          <p:cNvSpPr txBox="1">
            <a:spLocks noChangeArrowheads="1"/>
          </p:cNvSpPr>
          <p:nvPr/>
        </p:nvSpPr>
        <p:spPr bwMode="auto">
          <a:xfrm>
            <a:off x="90488" y="1590675"/>
            <a:ext cx="2457450" cy="268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234" tIns="49117" rIns="98234" bIns="49117">
            <a:spAutoFit/>
          </a:bodyPr>
          <a:lstStyle>
            <a:lvl1pPr defTabSz="982663" eaLnBrk="0" hangingPunct="0">
              <a:defRPr sz="900">
                <a:solidFill>
                  <a:schemeClr val="tx1"/>
                </a:solidFill>
                <a:latin typeface="Palatino Linotype" panose="02040502050505030304" pitchFamily="18" charset="0"/>
              </a:defRPr>
            </a:lvl1pPr>
            <a:lvl2pPr marL="742950" indent="-285750" defTabSz="982663" eaLnBrk="0" hangingPunct="0">
              <a:defRPr sz="900">
                <a:solidFill>
                  <a:schemeClr val="tx1"/>
                </a:solidFill>
                <a:latin typeface="Palatino Linotype" panose="02040502050505030304" pitchFamily="18" charset="0"/>
              </a:defRPr>
            </a:lvl2pPr>
            <a:lvl3pPr marL="1143000" indent="-228600" defTabSz="982663" eaLnBrk="0" hangingPunct="0">
              <a:defRPr sz="900">
                <a:solidFill>
                  <a:schemeClr val="tx1"/>
                </a:solidFill>
                <a:latin typeface="Palatino Linotype" panose="02040502050505030304" pitchFamily="18" charset="0"/>
              </a:defRPr>
            </a:lvl3pPr>
            <a:lvl4pPr marL="1600200" indent="-228600" defTabSz="982663" eaLnBrk="0" hangingPunct="0">
              <a:defRPr sz="900">
                <a:solidFill>
                  <a:schemeClr val="tx1"/>
                </a:solidFill>
                <a:latin typeface="Palatino Linotype" panose="02040502050505030304" pitchFamily="18" charset="0"/>
              </a:defRPr>
            </a:lvl4pPr>
            <a:lvl5pPr marL="2057400" indent="-228600" defTabSz="982663" eaLnBrk="0" hangingPunct="0">
              <a:defRPr sz="900">
                <a:solidFill>
                  <a:schemeClr val="tx1"/>
                </a:solidFill>
                <a:latin typeface="Palatino Linotype" panose="02040502050505030304" pitchFamily="18" charset="0"/>
              </a:defRPr>
            </a:lvl5pPr>
            <a:lvl6pPr marL="2514600" indent="-228600" defTabSz="982663"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82663"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82663"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82663" eaLnBrk="0" fontAlgn="base" hangingPunct="0">
              <a:spcBef>
                <a:spcPct val="0"/>
              </a:spcBef>
              <a:spcAft>
                <a:spcPct val="0"/>
              </a:spcAft>
              <a:defRPr sz="900">
                <a:solidFill>
                  <a:schemeClr val="tx1"/>
                </a:solidFill>
                <a:latin typeface="Palatino Linotype" panose="02040502050505030304" pitchFamily="18" charset="0"/>
              </a:defRPr>
            </a:lvl9pPr>
          </a:lstStyle>
          <a:p>
            <a:pPr algn="just" eaLnBrk="1" hangingPunct="1">
              <a:spcBef>
                <a:spcPct val="50000"/>
              </a:spcBef>
            </a:pPr>
            <a:r>
              <a:rPr lang="en-US" altLang="en-US" sz="1100" b="1">
                <a:latin typeface="Times New Roman" panose="02020603050405020304" pitchFamily="18" charset="0"/>
                <a:cs typeface="Times New Roman" panose="02020603050405020304" pitchFamily="18" charset="0"/>
              </a:rPr>
              <a:t>Awareness of doctrines of devils!</a:t>
            </a:r>
          </a:p>
        </p:txBody>
      </p:sp>
      <p:sp>
        <p:nvSpPr>
          <p:cNvPr id="5129" name="Text Box 9"/>
          <p:cNvSpPr txBox="1">
            <a:spLocks noChangeArrowheads="1"/>
          </p:cNvSpPr>
          <p:nvPr/>
        </p:nvSpPr>
        <p:spPr bwMode="auto">
          <a:xfrm>
            <a:off x="80963" y="1357313"/>
            <a:ext cx="2943225" cy="268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234" tIns="49117" rIns="98234" bIns="49117">
            <a:spAutoFit/>
          </a:bodyPr>
          <a:lstStyle>
            <a:lvl1pPr defTabSz="982663" eaLnBrk="0" hangingPunct="0">
              <a:defRPr sz="900">
                <a:solidFill>
                  <a:schemeClr val="tx1"/>
                </a:solidFill>
                <a:latin typeface="Palatino Linotype" panose="02040502050505030304" pitchFamily="18" charset="0"/>
              </a:defRPr>
            </a:lvl1pPr>
            <a:lvl2pPr marL="742950" indent="-285750" defTabSz="982663" eaLnBrk="0" hangingPunct="0">
              <a:defRPr sz="900">
                <a:solidFill>
                  <a:schemeClr val="tx1"/>
                </a:solidFill>
                <a:latin typeface="Palatino Linotype" panose="02040502050505030304" pitchFamily="18" charset="0"/>
              </a:defRPr>
            </a:lvl2pPr>
            <a:lvl3pPr marL="1143000" indent="-228600" defTabSz="982663" eaLnBrk="0" hangingPunct="0">
              <a:defRPr sz="900">
                <a:solidFill>
                  <a:schemeClr val="tx1"/>
                </a:solidFill>
                <a:latin typeface="Palatino Linotype" panose="02040502050505030304" pitchFamily="18" charset="0"/>
              </a:defRPr>
            </a:lvl3pPr>
            <a:lvl4pPr marL="1600200" indent="-228600" defTabSz="982663" eaLnBrk="0" hangingPunct="0">
              <a:defRPr sz="900">
                <a:solidFill>
                  <a:schemeClr val="tx1"/>
                </a:solidFill>
                <a:latin typeface="Palatino Linotype" panose="02040502050505030304" pitchFamily="18" charset="0"/>
              </a:defRPr>
            </a:lvl4pPr>
            <a:lvl5pPr marL="2057400" indent="-228600" defTabSz="982663" eaLnBrk="0" hangingPunct="0">
              <a:defRPr sz="900">
                <a:solidFill>
                  <a:schemeClr val="tx1"/>
                </a:solidFill>
                <a:latin typeface="Palatino Linotype" panose="02040502050505030304" pitchFamily="18" charset="0"/>
              </a:defRPr>
            </a:lvl5pPr>
            <a:lvl6pPr marL="2514600" indent="-228600" defTabSz="982663"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82663"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82663"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82663" eaLnBrk="0" fontAlgn="base" hangingPunct="0">
              <a:spcBef>
                <a:spcPct val="0"/>
              </a:spcBef>
              <a:spcAft>
                <a:spcPct val="0"/>
              </a:spcAft>
              <a:defRPr sz="900">
                <a:solidFill>
                  <a:schemeClr val="tx1"/>
                </a:solidFill>
                <a:latin typeface="Palatino Linotype" panose="02040502050505030304" pitchFamily="18" charset="0"/>
              </a:defRPr>
            </a:lvl9pPr>
          </a:lstStyle>
          <a:p>
            <a:pPr algn="just" eaLnBrk="1" hangingPunct="1">
              <a:spcBef>
                <a:spcPct val="50000"/>
              </a:spcBef>
            </a:pPr>
            <a:r>
              <a:rPr lang="en-US" altLang="en-US" sz="1100" b="1">
                <a:latin typeface="Times New Roman" panose="02020603050405020304" pitchFamily="18" charset="0"/>
                <a:cs typeface="Times New Roman" panose="02020603050405020304" pitchFamily="18" charset="0"/>
              </a:rPr>
              <a:t>Awareness of truth being evil spoken of!</a:t>
            </a:r>
          </a:p>
        </p:txBody>
      </p:sp>
      <p:sp>
        <p:nvSpPr>
          <p:cNvPr id="5130" name="Text Box 10"/>
          <p:cNvSpPr txBox="1">
            <a:spLocks noChangeArrowheads="1"/>
          </p:cNvSpPr>
          <p:nvPr/>
        </p:nvSpPr>
        <p:spPr bwMode="auto">
          <a:xfrm>
            <a:off x="95250" y="1817688"/>
            <a:ext cx="29686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234" tIns="49117" rIns="98234" bIns="49117">
            <a:spAutoFit/>
          </a:bodyPr>
          <a:lstStyle>
            <a:lvl1pPr defTabSz="982663" eaLnBrk="0" hangingPunct="0">
              <a:defRPr sz="900">
                <a:solidFill>
                  <a:schemeClr val="tx1"/>
                </a:solidFill>
                <a:latin typeface="Palatino Linotype" panose="02040502050505030304" pitchFamily="18" charset="0"/>
              </a:defRPr>
            </a:lvl1pPr>
            <a:lvl2pPr marL="742950" indent="-285750" defTabSz="982663" eaLnBrk="0" hangingPunct="0">
              <a:defRPr sz="900">
                <a:solidFill>
                  <a:schemeClr val="tx1"/>
                </a:solidFill>
                <a:latin typeface="Palatino Linotype" panose="02040502050505030304" pitchFamily="18" charset="0"/>
              </a:defRPr>
            </a:lvl2pPr>
            <a:lvl3pPr marL="1143000" indent="-228600" defTabSz="982663" eaLnBrk="0" hangingPunct="0">
              <a:defRPr sz="900">
                <a:solidFill>
                  <a:schemeClr val="tx1"/>
                </a:solidFill>
                <a:latin typeface="Palatino Linotype" panose="02040502050505030304" pitchFamily="18" charset="0"/>
              </a:defRPr>
            </a:lvl3pPr>
            <a:lvl4pPr marL="1600200" indent="-228600" defTabSz="982663" eaLnBrk="0" hangingPunct="0">
              <a:defRPr sz="900">
                <a:solidFill>
                  <a:schemeClr val="tx1"/>
                </a:solidFill>
                <a:latin typeface="Palatino Linotype" panose="02040502050505030304" pitchFamily="18" charset="0"/>
              </a:defRPr>
            </a:lvl4pPr>
            <a:lvl5pPr marL="2057400" indent="-228600" defTabSz="982663" eaLnBrk="0" hangingPunct="0">
              <a:defRPr sz="900">
                <a:solidFill>
                  <a:schemeClr val="tx1"/>
                </a:solidFill>
                <a:latin typeface="Palatino Linotype" panose="02040502050505030304" pitchFamily="18" charset="0"/>
              </a:defRPr>
            </a:lvl5pPr>
            <a:lvl6pPr marL="2514600" indent="-228600" defTabSz="982663"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82663"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82663"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82663" eaLnBrk="0" fontAlgn="base" hangingPunct="0">
              <a:spcBef>
                <a:spcPct val="0"/>
              </a:spcBef>
              <a:spcAft>
                <a:spcPct val="0"/>
              </a:spcAft>
              <a:defRPr sz="900">
                <a:solidFill>
                  <a:schemeClr val="tx1"/>
                </a:solidFill>
                <a:latin typeface="Palatino Linotype" panose="02040502050505030304" pitchFamily="18" charset="0"/>
              </a:defRPr>
            </a:lvl9pPr>
          </a:lstStyle>
          <a:p>
            <a:pPr algn="just" eaLnBrk="1" hangingPunct="1">
              <a:spcBef>
                <a:spcPct val="50000"/>
              </a:spcBef>
            </a:pPr>
            <a:r>
              <a:rPr lang="en-US" altLang="en-US" sz="1100" b="1">
                <a:latin typeface="Times New Roman" panose="02020603050405020304" pitchFamily="18" charset="0"/>
                <a:cs typeface="Times New Roman" panose="02020603050405020304" pitchFamily="18" charset="0"/>
              </a:rPr>
              <a:t>Ability to identify the spirit of anti-christ!</a:t>
            </a:r>
          </a:p>
        </p:txBody>
      </p:sp>
      <p:sp>
        <p:nvSpPr>
          <p:cNvPr id="5131" name="Text Box 11"/>
          <p:cNvSpPr txBox="1">
            <a:spLocks noChangeArrowheads="1"/>
          </p:cNvSpPr>
          <p:nvPr/>
        </p:nvSpPr>
        <p:spPr bwMode="auto">
          <a:xfrm>
            <a:off x="95250" y="2043113"/>
            <a:ext cx="29352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234" tIns="49117" rIns="98234" bIns="49117">
            <a:spAutoFit/>
          </a:bodyPr>
          <a:lstStyle>
            <a:lvl1pPr defTabSz="982663" eaLnBrk="0" hangingPunct="0">
              <a:defRPr sz="900">
                <a:solidFill>
                  <a:schemeClr val="tx1"/>
                </a:solidFill>
                <a:latin typeface="Palatino Linotype" panose="02040502050505030304" pitchFamily="18" charset="0"/>
              </a:defRPr>
            </a:lvl1pPr>
            <a:lvl2pPr marL="742950" indent="-285750" defTabSz="982663" eaLnBrk="0" hangingPunct="0">
              <a:defRPr sz="900">
                <a:solidFill>
                  <a:schemeClr val="tx1"/>
                </a:solidFill>
                <a:latin typeface="Palatino Linotype" panose="02040502050505030304" pitchFamily="18" charset="0"/>
              </a:defRPr>
            </a:lvl2pPr>
            <a:lvl3pPr marL="1143000" indent="-228600" defTabSz="982663" eaLnBrk="0" hangingPunct="0">
              <a:defRPr sz="900">
                <a:solidFill>
                  <a:schemeClr val="tx1"/>
                </a:solidFill>
                <a:latin typeface="Palatino Linotype" panose="02040502050505030304" pitchFamily="18" charset="0"/>
              </a:defRPr>
            </a:lvl3pPr>
            <a:lvl4pPr marL="1600200" indent="-228600" defTabSz="982663" eaLnBrk="0" hangingPunct="0">
              <a:defRPr sz="900">
                <a:solidFill>
                  <a:schemeClr val="tx1"/>
                </a:solidFill>
                <a:latin typeface="Palatino Linotype" panose="02040502050505030304" pitchFamily="18" charset="0"/>
              </a:defRPr>
            </a:lvl4pPr>
            <a:lvl5pPr marL="2057400" indent="-228600" defTabSz="982663" eaLnBrk="0" hangingPunct="0">
              <a:defRPr sz="900">
                <a:solidFill>
                  <a:schemeClr val="tx1"/>
                </a:solidFill>
                <a:latin typeface="Palatino Linotype" panose="02040502050505030304" pitchFamily="18" charset="0"/>
              </a:defRPr>
            </a:lvl5pPr>
            <a:lvl6pPr marL="2514600" indent="-228600" defTabSz="982663"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82663"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82663"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82663" eaLnBrk="0" fontAlgn="base" hangingPunct="0">
              <a:spcBef>
                <a:spcPct val="0"/>
              </a:spcBef>
              <a:spcAft>
                <a:spcPct val="0"/>
              </a:spcAft>
              <a:defRPr sz="900">
                <a:solidFill>
                  <a:schemeClr val="tx1"/>
                </a:solidFill>
                <a:latin typeface="Palatino Linotype" panose="02040502050505030304" pitchFamily="18" charset="0"/>
              </a:defRPr>
            </a:lvl9pPr>
          </a:lstStyle>
          <a:p>
            <a:pPr algn="just" eaLnBrk="1" hangingPunct="1">
              <a:lnSpc>
                <a:spcPct val="80000"/>
              </a:lnSpc>
              <a:spcBef>
                <a:spcPct val="50000"/>
              </a:spcBef>
            </a:pPr>
            <a:r>
              <a:rPr lang="en-US" altLang="en-US" sz="1100" b="1">
                <a:latin typeface="Times New Roman" panose="02020603050405020304" pitchFamily="18" charset="0"/>
                <a:cs typeface="Times New Roman" panose="02020603050405020304" pitchFamily="18" charset="0"/>
              </a:rPr>
              <a:t>Eliminate confusion of bibles, churches, doctrines, salvations, confusing issues!</a:t>
            </a:r>
          </a:p>
        </p:txBody>
      </p:sp>
      <p:sp>
        <p:nvSpPr>
          <p:cNvPr id="5132" name="Text Box 12"/>
          <p:cNvSpPr txBox="1">
            <a:spLocks noChangeArrowheads="1"/>
          </p:cNvSpPr>
          <p:nvPr/>
        </p:nvSpPr>
        <p:spPr bwMode="auto">
          <a:xfrm>
            <a:off x="101600" y="2379663"/>
            <a:ext cx="29289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234" tIns="49117" rIns="98234" bIns="49117">
            <a:spAutoFit/>
          </a:bodyPr>
          <a:lstStyle>
            <a:lvl1pPr defTabSz="982663" eaLnBrk="0" hangingPunct="0">
              <a:defRPr sz="900">
                <a:solidFill>
                  <a:schemeClr val="tx1"/>
                </a:solidFill>
                <a:latin typeface="Palatino Linotype" panose="02040502050505030304" pitchFamily="18" charset="0"/>
              </a:defRPr>
            </a:lvl1pPr>
            <a:lvl2pPr marL="742950" indent="-285750" defTabSz="982663" eaLnBrk="0" hangingPunct="0">
              <a:defRPr sz="900">
                <a:solidFill>
                  <a:schemeClr val="tx1"/>
                </a:solidFill>
                <a:latin typeface="Palatino Linotype" panose="02040502050505030304" pitchFamily="18" charset="0"/>
              </a:defRPr>
            </a:lvl2pPr>
            <a:lvl3pPr marL="1143000" indent="-228600" defTabSz="982663" eaLnBrk="0" hangingPunct="0">
              <a:defRPr sz="900">
                <a:solidFill>
                  <a:schemeClr val="tx1"/>
                </a:solidFill>
                <a:latin typeface="Palatino Linotype" panose="02040502050505030304" pitchFamily="18" charset="0"/>
              </a:defRPr>
            </a:lvl3pPr>
            <a:lvl4pPr marL="1600200" indent="-228600" defTabSz="982663" eaLnBrk="0" hangingPunct="0">
              <a:defRPr sz="900">
                <a:solidFill>
                  <a:schemeClr val="tx1"/>
                </a:solidFill>
                <a:latin typeface="Palatino Linotype" panose="02040502050505030304" pitchFamily="18" charset="0"/>
              </a:defRPr>
            </a:lvl4pPr>
            <a:lvl5pPr marL="2057400" indent="-228600" defTabSz="982663" eaLnBrk="0" hangingPunct="0">
              <a:defRPr sz="900">
                <a:solidFill>
                  <a:schemeClr val="tx1"/>
                </a:solidFill>
                <a:latin typeface="Palatino Linotype" panose="02040502050505030304" pitchFamily="18" charset="0"/>
              </a:defRPr>
            </a:lvl5pPr>
            <a:lvl6pPr marL="2514600" indent="-228600" defTabSz="982663"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82663"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82663"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82663" eaLnBrk="0" fontAlgn="base" hangingPunct="0">
              <a:spcBef>
                <a:spcPct val="0"/>
              </a:spcBef>
              <a:spcAft>
                <a:spcPct val="0"/>
              </a:spcAft>
              <a:defRPr sz="900">
                <a:solidFill>
                  <a:schemeClr val="tx1"/>
                </a:solidFill>
                <a:latin typeface="Palatino Linotype" panose="02040502050505030304" pitchFamily="18" charset="0"/>
              </a:defRPr>
            </a:lvl9pPr>
          </a:lstStyle>
          <a:p>
            <a:pPr algn="just" eaLnBrk="1" hangingPunct="1">
              <a:lnSpc>
                <a:spcPct val="80000"/>
              </a:lnSpc>
              <a:spcBef>
                <a:spcPct val="50000"/>
              </a:spcBef>
            </a:pPr>
            <a:r>
              <a:rPr lang="en-US" altLang="en-US" sz="1100" b="1">
                <a:latin typeface="Times New Roman" panose="02020603050405020304" pitchFamily="18" charset="0"/>
                <a:cs typeface="Times New Roman" panose="02020603050405020304" pitchFamily="18" charset="0"/>
              </a:rPr>
              <a:t>Eliminate doubts about salvation, truth, world situations, present, past and future!</a:t>
            </a:r>
          </a:p>
        </p:txBody>
      </p:sp>
      <p:sp>
        <p:nvSpPr>
          <p:cNvPr id="5133" name="Text Box 13"/>
          <p:cNvSpPr txBox="1">
            <a:spLocks noChangeArrowheads="1"/>
          </p:cNvSpPr>
          <p:nvPr/>
        </p:nvSpPr>
        <p:spPr bwMode="auto">
          <a:xfrm>
            <a:off x="95250" y="2716213"/>
            <a:ext cx="2955925" cy="3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234" tIns="49117" rIns="98234" bIns="49117">
            <a:spAutoFit/>
          </a:bodyPr>
          <a:lstStyle>
            <a:lvl1pPr defTabSz="982663" eaLnBrk="0" hangingPunct="0">
              <a:defRPr sz="900">
                <a:solidFill>
                  <a:schemeClr val="tx1"/>
                </a:solidFill>
                <a:latin typeface="Palatino Linotype" panose="02040502050505030304" pitchFamily="18" charset="0"/>
              </a:defRPr>
            </a:lvl1pPr>
            <a:lvl2pPr marL="742950" indent="-285750" defTabSz="982663" eaLnBrk="0" hangingPunct="0">
              <a:defRPr sz="900">
                <a:solidFill>
                  <a:schemeClr val="tx1"/>
                </a:solidFill>
                <a:latin typeface="Palatino Linotype" panose="02040502050505030304" pitchFamily="18" charset="0"/>
              </a:defRPr>
            </a:lvl2pPr>
            <a:lvl3pPr marL="1143000" indent="-228600" defTabSz="982663" eaLnBrk="0" hangingPunct="0">
              <a:defRPr sz="900">
                <a:solidFill>
                  <a:schemeClr val="tx1"/>
                </a:solidFill>
                <a:latin typeface="Palatino Linotype" panose="02040502050505030304" pitchFamily="18" charset="0"/>
              </a:defRPr>
            </a:lvl3pPr>
            <a:lvl4pPr marL="1600200" indent="-228600" defTabSz="982663" eaLnBrk="0" hangingPunct="0">
              <a:defRPr sz="900">
                <a:solidFill>
                  <a:schemeClr val="tx1"/>
                </a:solidFill>
                <a:latin typeface="Palatino Linotype" panose="02040502050505030304" pitchFamily="18" charset="0"/>
              </a:defRPr>
            </a:lvl4pPr>
            <a:lvl5pPr marL="2057400" indent="-228600" defTabSz="982663" eaLnBrk="0" hangingPunct="0">
              <a:defRPr sz="900">
                <a:solidFill>
                  <a:schemeClr val="tx1"/>
                </a:solidFill>
                <a:latin typeface="Palatino Linotype" panose="02040502050505030304" pitchFamily="18" charset="0"/>
              </a:defRPr>
            </a:lvl5pPr>
            <a:lvl6pPr marL="2514600" indent="-228600" defTabSz="982663"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82663"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82663"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82663" eaLnBrk="0" fontAlgn="base" hangingPunct="0">
              <a:spcBef>
                <a:spcPct val="0"/>
              </a:spcBef>
              <a:spcAft>
                <a:spcPct val="0"/>
              </a:spcAft>
              <a:defRPr sz="900">
                <a:solidFill>
                  <a:schemeClr val="tx1"/>
                </a:solidFill>
                <a:latin typeface="Palatino Linotype" panose="02040502050505030304" pitchFamily="18" charset="0"/>
              </a:defRPr>
            </a:lvl9pPr>
          </a:lstStyle>
          <a:p>
            <a:pPr algn="just" eaLnBrk="1" hangingPunct="1">
              <a:lnSpc>
                <a:spcPct val="80000"/>
              </a:lnSpc>
              <a:spcBef>
                <a:spcPct val="50000"/>
              </a:spcBef>
            </a:pPr>
            <a:r>
              <a:rPr lang="en-US" altLang="en-US" sz="1100" b="1">
                <a:latin typeface="Times New Roman" panose="02020603050405020304" pitchFamily="18" charset="0"/>
                <a:cs typeface="Times New Roman" panose="02020603050405020304" pitchFamily="18" charset="0"/>
              </a:rPr>
              <a:t>Lead a quiet and peaceable life in all godliness and honesty!</a:t>
            </a:r>
          </a:p>
        </p:txBody>
      </p:sp>
      <p:sp>
        <p:nvSpPr>
          <p:cNvPr id="5134" name="Text Box 14"/>
          <p:cNvSpPr txBox="1">
            <a:spLocks noChangeArrowheads="1"/>
          </p:cNvSpPr>
          <p:nvPr/>
        </p:nvSpPr>
        <p:spPr bwMode="auto">
          <a:xfrm>
            <a:off x="88900" y="3044825"/>
            <a:ext cx="2798763" cy="268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234" tIns="49117" rIns="98234" bIns="49117">
            <a:spAutoFit/>
          </a:bodyPr>
          <a:lstStyle>
            <a:lvl1pPr defTabSz="982663" eaLnBrk="0" hangingPunct="0">
              <a:defRPr sz="900">
                <a:solidFill>
                  <a:schemeClr val="tx1"/>
                </a:solidFill>
                <a:latin typeface="Palatino Linotype" panose="02040502050505030304" pitchFamily="18" charset="0"/>
              </a:defRPr>
            </a:lvl1pPr>
            <a:lvl2pPr marL="742950" indent="-285750" defTabSz="982663" eaLnBrk="0" hangingPunct="0">
              <a:defRPr sz="900">
                <a:solidFill>
                  <a:schemeClr val="tx1"/>
                </a:solidFill>
                <a:latin typeface="Palatino Linotype" panose="02040502050505030304" pitchFamily="18" charset="0"/>
              </a:defRPr>
            </a:lvl2pPr>
            <a:lvl3pPr marL="1143000" indent="-228600" defTabSz="982663" eaLnBrk="0" hangingPunct="0">
              <a:defRPr sz="900">
                <a:solidFill>
                  <a:schemeClr val="tx1"/>
                </a:solidFill>
                <a:latin typeface="Palatino Linotype" panose="02040502050505030304" pitchFamily="18" charset="0"/>
              </a:defRPr>
            </a:lvl3pPr>
            <a:lvl4pPr marL="1600200" indent="-228600" defTabSz="982663" eaLnBrk="0" hangingPunct="0">
              <a:defRPr sz="900">
                <a:solidFill>
                  <a:schemeClr val="tx1"/>
                </a:solidFill>
                <a:latin typeface="Palatino Linotype" panose="02040502050505030304" pitchFamily="18" charset="0"/>
              </a:defRPr>
            </a:lvl4pPr>
            <a:lvl5pPr marL="2057400" indent="-228600" defTabSz="982663" eaLnBrk="0" hangingPunct="0">
              <a:defRPr sz="900">
                <a:solidFill>
                  <a:schemeClr val="tx1"/>
                </a:solidFill>
                <a:latin typeface="Palatino Linotype" panose="02040502050505030304" pitchFamily="18" charset="0"/>
              </a:defRPr>
            </a:lvl5pPr>
            <a:lvl6pPr marL="2514600" indent="-228600" defTabSz="982663"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82663"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82663"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82663" eaLnBrk="0" fontAlgn="base" hangingPunct="0">
              <a:spcBef>
                <a:spcPct val="0"/>
              </a:spcBef>
              <a:spcAft>
                <a:spcPct val="0"/>
              </a:spcAft>
              <a:defRPr sz="900">
                <a:solidFill>
                  <a:schemeClr val="tx1"/>
                </a:solidFill>
                <a:latin typeface="Palatino Linotype" panose="02040502050505030304" pitchFamily="18" charset="0"/>
              </a:defRPr>
            </a:lvl9pPr>
          </a:lstStyle>
          <a:p>
            <a:pPr algn="just" eaLnBrk="1" hangingPunct="1">
              <a:spcBef>
                <a:spcPct val="50000"/>
              </a:spcBef>
            </a:pPr>
            <a:r>
              <a:rPr lang="en-US" altLang="en-US" sz="1100" b="1">
                <a:latin typeface="Times New Roman" panose="02020603050405020304" pitchFamily="18" charset="0"/>
                <a:cs typeface="Times New Roman" panose="02020603050405020304" pitchFamily="18" charset="0"/>
              </a:rPr>
              <a:t>Hear the voice of joy and gladness!</a:t>
            </a:r>
          </a:p>
        </p:txBody>
      </p:sp>
      <p:sp>
        <p:nvSpPr>
          <p:cNvPr id="5135" name="Text Box 15"/>
          <p:cNvSpPr txBox="1">
            <a:spLocks noChangeArrowheads="1"/>
          </p:cNvSpPr>
          <p:nvPr/>
        </p:nvSpPr>
        <p:spPr bwMode="auto">
          <a:xfrm>
            <a:off x="95250" y="3517900"/>
            <a:ext cx="301625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234" tIns="49117" rIns="98234" bIns="49117">
            <a:spAutoFit/>
          </a:bodyPr>
          <a:lstStyle>
            <a:lvl1pPr defTabSz="982663" eaLnBrk="0" hangingPunct="0">
              <a:defRPr sz="900">
                <a:solidFill>
                  <a:schemeClr val="tx1"/>
                </a:solidFill>
                <a:latin typeface="Palatino Linotype" panose="02040502050505030304" pitchFamily="18" charset="0"/>
              </a:defRPr>
            </a:lvl1pPr>
            <a:lvl2pPr marL="742950" indent="-285750" defTabSz="982663" eaLnBrk="0" hangingPunct="0">
              <a:defRPr sz="900">
                <a:solidFill>
                  <a:schemeClr val="tx1"/>
                </a:solidFill>
                <a:latin typeface="Palatino Linotype" panose="02040502050505030304" pitchFamily="18" charset="0"/>
              </a:defRPr>
            </a:lvl2pPr>
            <a:lvl3pPr marL="1143000" indent="-228600" defTabSz="982663" eaLnBrk="0" hangingPunct="0">
              <a:defRPr sz="900">
                <a:solidFill>
                  <a:schemeClr val="tx1"/>
                </a:solidFill>
                <a:latin typeface="Palatino Linotype" panose="02040502050505030304" pitchFamily="18" charset="0"/>
              </a:defRPr>
            </a:lvl3pPr>
            <a:lvl4pPr marL="1600200" indent="-228600" defTabSz="982663" eaLnBrk="0" hangingPunct="0">
              <a:defRPr sz="900">
                <a:solidFill>
                  <a:schemeClr val="tx1"/>
                </a:solidFill>
                <a:latin typeface="Palatino Linotype" panose="02040502050505030304" pitchFamily="18" charset="0"/>
              </a:defRPr>
            </a:lvl4pPr>
            <a:lvl5pPr marL="2057400" indent="-228600" defTabSz="982663" eaLnBrk="0" hangingPunct="0">
              <a:defRPr sz="900">
                <a:solidFill>
                  <a:schemeClr val="tx1"/>
                </a:solidFill>
                <a:latin typeface="Palatino Linotype" panose="02040502050505030304" pitchFamily="18" charset="0"/>
              </a:defRPr>
            </a:lvl5pPr>
            <a:lvl6pPr marL="2514600" indent="-228600" defTabSz="982663"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82663"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82663"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82663" eaLnBrk="0" fontAlgn="base" hangingPunct="0">
              <a:spcBef>
                <a:spcPct val="0"/>
              </a:spcBef>
              <a:spcAft>
                <a:spcPct val="0"/>
              </a:spcAft>
              <a:defRPr sz="900">
                <a:solidFill>
                  <a:schemeClr val="tx1"/>
                </a:solidFill>
                <a:latin typeface="Palatino Linotype" panose="02040502050505030304" pitchFamily="18" charset="0"/>
              </a:defRPr>
            </a:lvl9pPr>
          </a:lstStyle>
          <a:p>
            <a:pPr algn="just" eaLnBrk="1" hangingPunct="1">
              <a:lnSpc>
                <a:spcPct val="80000"/>
              </a:lnSpc>
              <a:spcBef>
                <a:spcPct val="50000"/>
              </a:spcBef>
            </a:pPr>
            <a:r>
              <a:rPr lang="en-US" altLang="en-US" sz="1100" b="1">
                <a:latin typeface="Times New Roman" panose="02020603050405020304" pitchFamily="18" charset="0"/>
                <a:cs typeface="Times New Roman" panose="02020603050405020304" pitchFamily="18" charset="0"/>
              </a:rPr>
              <a:t>Hear those that truly say “Praise the Lord of hosts” and those who bring the sacrifice of praise into the house of the Lord!</a:t>
            </a:r>
          </a:p>
        </p:txBody>
      </p:sp>
      <p:sp>
        <p:nvSpPr>
          <p:cNvPr id="5136" name="Text Box 16"/>
          <p:cNvSpPr txBox="1">
            <a:spLocks noChangeArrowheads="1"/>
          </p:cNvSpPr>
          <p:nvPr/>
        </p:nvSpPr>
        <p:spPr bwMode="auto">
          <a:xfrm>
            <a:off x="88900" y="4019550"/>
            <a:ext cx="3127375" cy="234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234" tIns="49117" rIns="98234" bIns="49117">
            <a:spAutoFit/>
          </a:bodyPr>
          <a:lstStyle>
            <a:lvl1pPr defTabSz="982663" eaLnBrk="0" hangingPunct="0">
              <a:defRPr sz="900">
                <a:solidFill>
                  <a:schemeClr val="tx1"/>
                </a:solidFill>
                <a:latin typeface="Palatino Linotype" panose="02040502050505030304" pitchFamily="18" charset="0"/>
              </a:defRPr>
            </a:lvl1pPr>
            <a:lvl2pPr marL="742950" indent="-285750" defTabSz="982663" eaLnBrk="0" hangingPunct="0">
              <a:defRPr sz="900">
                <a:solidFill>
                  <a:schemeClr val="tx1"/>
                </a:solidFill>
                <a:latin typeface="Palatino Linotype" panose="02040502050505030304" pitchFamily="18" charset="0"/>
              </a:defRPr>
            </a:lvl2pPr>
            <a:lvl3pPr marL="1143000" indent="-228600" defTabSz="982663" eaLnBrk="0" hangingPunct="0">
              <a:defRPr sz="900">
                <a:solidFill>
                  <a:schemeClr val="tx1"/>
                </a:solidFill>
                <a:latin typeface="Palatino Linotype" panose="02040502050505030304" pitchFamily="18" charset="0"/>
              </a:defRPr>
            </a:lvl3pPr>
            <a:lvl4pPr marL="1600200" indent="-228600" defTabSz="982663" eaLnBrk="0" hangingPunct="0">
              <a:defRPr sz="900">
                <a:solidFill>
                  <a:schemeClr val="tx1"/>
                </a:solidFill>
                <a:latin typeface="Palatino Linotype" panose="02040502050505030304" pitchFamily="18" charset="0"/>
              </a:defRPr>
            </a:lvl4pPr>
            <a:lvl5pPr marL="2057400" indent="-228600" defTabSz="982663" eaLnBrk="0" hangingPunct="0">
              <a:defRPr sz="900">
                <a:solidFill>
                  <a:schemeClr val="tx1"/>
                </a:solidFill>
                <a:latin typeface="Palatino Linotype" panose="02040502050505030304" pitchFamily="18" charset="0"/>
              </a:defRPr>
            </a:lvl5pPr>
            <a:lvl6pPr marL="2514600" indent="-228600" defTabSz="982663"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82663"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82663"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82663" eaLnBrk="0" fontAlgn="base" hangingPunct="0">
              <a:spcBef>
                <a:spcPct val="0"/>
              </a:spcBef>
              <a:spcAft>
                <a:spcPct val="0"/>
              </a:spcAft>
              <a:defRPr sz="900">
                <a:solidFill>
                  <a:schemeClr val="tx1"/>
                </a:solidFill>
                <a:latin typeface="Palatino Linotype" panose="02040502050505030304" pitchFamily="18" charset="0"/>
              </a:defRPr>
            </a:lvl9pPr>
          </a:lstStyle>
          <a:p>
            <a:pPr algn="just" eaLnBrk="1" hangingPunct="1">
              <a:lnSpc>
                <a:spcPct val="80000"/>
              </a:lnSpc>
              <a:spcBef>
                <a:spcPct val="50000"/>
              </a:spcBef>
            </a:pPr>
            <a:r>
              <a:rPr lang="en-US" altLang="en-US" sz="1100" b="1">
                <a:latin typeface="Times New Roman" panose="02020603050405020304" pitchFamily="18" charset="0"/>
                <a:cs typeface="Times New Roman" panose="02020603050405020304" pitchFamily="18" charset="0"/>
              </a:rPr>
              <a:t>Listen to the right voices &amp; deny the wrong!</a:t>
            </a:r>
          </a:p>
        </p:txBody>
      </p:sp>
      <p:sp>
        <p:nvSpPr>
          <p:cNvPr id="5137" name="Text Box 17"/>
          <p:cNvSpPr txBox="1">
            <a:spLocks noChangeArrowheads="1"/>
          </p:cNvSpPr>
          <p:nvPr/>
        </p:nvSpPr>
        <p:spPr bwMode="auto">
          <a:xfrm>
            <a:off x="84138" y="4224338"/>
            <a:ext cx="2559050" cy="268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234" tIns="49117" rIns="98234" bIns="49117">
            <a:spAutoFit/>
          </a:bodyPr>
          <a:lstStyle>
            <a:lvl1pPr defTabSz="982663" eaLnBrk="0" hangingPunct="0">
              <a:defRPr sz="900">
                <a:solidFill>
                  <a:schemeClr val="tx1"/>
                </a:solidFill>
                <a:latin typeface="Palatino Linotype" panose="02040502050505030304" pitchFamily="18" charset="0"/>
              </a:defRPr>
            </a:lvl1pPr>
            <a:lvl2pPr marL="742950" indent="-285750" defTabSz="982663" eaLnBrk="0" hangingPunct="0">
              <a:defRPr sz="900">
                <a:solidFill>
                  <a:schemeClr val="tx1"/>
                </a:solidFill>
                <a:latin typeface="Palatino Linotype" panose="02040502050505030304" pitchFamily="18" charset="0"/>
              </a:defRPr>
            </a:lvl2pPr>
            <a:lvl3pPr marL="1143000" indent="-228600" defTabSz="982663" eaLnBrk="0" hangingPunct="0">
              <a:defRPr sz="900">
                <a:solidFill>
                  <a:schemeClr val="tx1"/>
                </a:solidFill>
                <a:latin typeface="Palatino Linotype" panose="02040502050505030304" pitchFamily="18" charset="0"/>
              </a:defRPr>
            </a:lvl3pPr>
            <a:lvl4pPr marL="1600200" indent="-228600" defTabSz="982663" eaLnBrk="0" hangingPunct="0">
              <a:defRPr sz="900">
                <a:solidFill>
                  <a:schemeClr val="tx1"/>
                </a:solidFill>
                <a:latin typeface="Palatino Linotype" panose="02040502050505030304" pitchFamily="18" charset="0"/>
              </a:defRPr>
            </a:lvl4pPr>
            <a:lvl5pPr marL="2057400" indent="-228600" defTabSz="982663" eaLnBrk="0" hangingPunct="0">
              <a:defRPr sz="900">
                <a:solidFill>
                  <a:schemeClr val="tx1"/>
                </a:solidFill>
                <a:latin typeface="Palatino Linotype" panose="02040502050505030304" pitchFamily="18" charset="0"/>
              </a:defRPr>
            </a:lvl5pPr>
            <a:lvl6pPr marL="2514600" indent="-228600" defTabSz="982663"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82663"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82663"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82663" eaLnBrk="0" fontAlgn="base" hangingPunct="0">
              <a:spcBef>
                <a:spcPct val="0"/>
              </a:spcBef>
              <a:spcAft>
                <a:spcPct val="0"/>
              </a:spcAft>
              <a:defRPr sz="900">
                <a:solidFill>
                  <a:schemeClr val="tx1"/>
                </a:solidFill>
                <a:latin typeface="Palatino Linotype" panose="02040502050505030304" pitchFamily="18" charset="0"/>
              </a:defRPr>
            </a:lvl9pPr>
          </a:lstStyle>
          <a:p>
            <a:pPr algn="just" eaLnBrk="1" hangingPunct="1">
              <a:spcBef>
                <a:spcPct val="50000"/>
              </a:spcBef>
            </a:pPr>
            <a:r>
              <a:rPr lang="en-US" altLang="en-US" sz="1100" b="1">
                <a:latin typeface="Times New Roman" panose="02020603050405020304" pitchFamily="18" charset="0"/>
                <a:cs typeface="Times New Roman" panose="02020603050405020304" pitchFamily="18" charset="0"/>
              </a:rPr>
              <a:t>Receive better help from the Psalms!</a:t>
            </a:r>
          </a:p>
        </p:txBody>
      </p:sp>
      <p:sp>
        <p:nvSpPr>
          <p:cNvPr id="5138" name="Text Box 18"/>
          <p:cNvSpPr txBox="1">
            <a:spLocks noChangeArrowheads="1"/>
          </p:cNvSpPr>
          <p:nvPr/>
        </p:nvSpPr>
        <p:spPr bwMode="auto">
          <a:xfrm>
            <a:off x="80963" y="4454525"/>
            <a:ext cx="2847975" cy="268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234" tIns="49117" rIns="98234" bIns="49117">
            <a:spAutoFit/>
          </a:bodyPr>
          <a:lstStyle>
            <a:lvl1pPr defTabSz="982663" eaLnBrk="0" hangingPunct="0">
              <a:defRPr sz="900">
                <a:solidFill>
                  <a:schemeClr val="tx1"/>
                </a:solidFill>
                <a:latin typeface="Palatino Linotype" panose="02040502050505030304" pitchFamily="18" charset="0"/>
              </a:defRPr>
            </a:lvl1pPr>
            <a:lvl2pPr marL="742950" indent="-285750" defTabSz="982663" eaLnBrk="0" hangingPunct="0">
              <a:defRPr sz="900">
                <a:solidFill>
                  <a:schemeClr val="tx1"/>
                </a:solidFill>
                <a:latin typeface="Palatino Linotype" panose="02040502050505030304" pitchFamily="18" charset="0"/>
              </a:defRPr>
            </a:lvl2pPr>
            <a:lvl3pPr marL="1143000" indent="-228600" defTabSz="982663" eaLnBrk="0" hangingPunct="0">
              <a:defRPr sz="900">
                <a:solidFill>
                  <a:schemeClr val="tx1"/>
                </a:solidFill>
                <a:latin typeface="Palatino Linotype" panose="02040502050505030304" pitchFamily="18" charset="0"/>
              </a:defRPr>
            </a:lvl3pPr>
            <a:lvl4pPr marL="1600200" indent="-228600" defTabSz="982663" eaLnBrk="0" hangingPunct="0">
              <a:defRPr sz="900">
                <a:solidFill>
                  <a:schemeClr val="tx1"/>
                </a:solidFill>
                <a:latin typeface="Palatino Linotype" panose="02040502050505030304" pitchFamily="18" charset="0"/>
              </a:defRPr>
            </a:lvl4pPr>
            <a:lvl5pPr marL="2057400" indent="-228600" defTabSz="982663" eaLnBrk="0" hangingPunct="0">
              <a:defRPr sz="900">
                <a:solidFill>
                  <a:schemeClr val="tx1"/>
                </a:solidFill>
                <a:latin typeface="Palatino Linotype" panose="02040502050505030304" pitchFamily="18" charset="0"/>
              </a:defRPr>
            </a:lvl5pPr>
            <a:lvl6pPr marL="2514600" indent="-228600" defTabSz="982663"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82663"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82663"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82663" eaLnBrk="0" fontAlgn="base" hangingPunct="0">
              <a:spcBef>
                <a:spcPct val="0"/>
              </a:spcBef>
              <a:spcAft>
                <a:spcPct val="0"/>
              </a:spcAft>
              <a:defRPr sz="900">
                <a:solidFill>
                  <a:schemeClr val="tx1"/>
                </a:solidFill>
                <a:latin typeface="Palatino Linotype" panose="02040502050505030304" pitchFamily="18" charset="0"/>
              </a:defRPr>
            </a:lvl9pPr>
          </a:lstStyle>
          <a:p>
            <a:pPr algn="just" eaLnBrk="1" hangingPunct="1">
              <a:spcBef>
                <a:spcPct val="50000"/>
              </a:spcBef>
            </a:pPr>
            <a:r>
              <a:rPr lang="en-US" altLang="en-US" sz="1100" b="1">
                <a:latin typeface="Times New Roman" panose="02020603050405020304" pitchFamily="18" charset="0"/>
                <a:cs typeface="Times New Roman" panose="02020603050405020304" pitchFamily="18" charset="0"/>
              </a:rPr>
              <a:t>Receive better guidance from Proverbs!</a:t>
            </a:r>
          </a:p>
        </p:txBody>
      </p:sp>
      <p:sp>
        <p:nvSpPr>
          <p:cNvPr id="5139" name="Text Box 19"/>
          <p:cNvSpPr txBox="1">
            <a:spLocks noChangeArrowheads="1"/>
          </p:cNvSpPr>
          <p:nvPr/>
        </p:nvSpPr>
        <p:spPr bwMode="auto">
          <a:xfrm>
            <a:off x="77788" y="4684713"/>
            <a:ext cx="29178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234" tIns="49117" rIns="98234" bIns="49117">
            <a:spAutoFit/>
          </a:bodyPr>
          <a:lstStyle>
            <a:lvl1pPr defTabSz="982663" eaLnBrk="0" hangingPunct="0">
              <a:defRPr sz="900">
                <a:solidFill>
                  <a:schemeClr val="tx1"/>
                </a:solidFill>
                <a:latin typeface="Palatino Linotype" panose="02040502050505030304" pitchFamily="18" charset="0"/>
              </a:defRPr>
            </a:lvl1pPr>
            <a:lvl2pPr marL="742950" indent="-285750" defTabSz="982663" eaLnBrk="0" hangingPunct="0">
              <a:defRPr sz="900">
                <a:solidFill>
                  <a:schemeClr val="tx1"/>
                </a:solidFill>
                <a:latin typeface="Palatino Linotype" panose="02040502050505030304" pitchFamily="18" charset="0"/>
              </a:defRPr>
            </a:lvl2pPr>
            <a:lvl3pPr marL="1143000" indent="-228600" defTabSz="982663" eaLnBrk="0" hangingPunct="0">
              <a:defRPr sz="900">
                <a:solidFill>
                  <a:schemeClr val="tx1"/>
                </a:solidFill>
                <a:latin typeface="Palatino Linotype" panose="02040502050505030304" pitchFamily="18" charset="0"/>
              </a:defRPr>
            </a:lvl3pPr>
            <a:lvl4pPr marL="1600200" indent="-228600" defTabSz="982663" eaLnBrk="0" hangingPunct="0">
              <a:defRPr sz="900">
                <a:solidFill>
                  <a:schemeClr val="tx1"/>
                </a:solidFill>
                <a:latin typeface="Palatino Linotype" panose="02040502050505030304" pitchFamily="18" charset="0"/>
              </a:defRPr>
            </a:lvl4pPr>
            <a:lvl5pPr marL="2057400" indent="-228600" defTabSz="982663" eaLnBrk="0" hangingPunct="0">
              <a:defRPr sz="900">
                <a:solidFill>
                  <a:schemeClr val="tx1"/>
                </a:solidFill>
                <a:latin typeface="Palatino Linotype" panose="02040502050505030304" pitchFamily="18" charset="0"/>
              </a:defRPr>
            </a:lvl5pPr>
            <a:lvl6pPr marL="2514600" indent="-228600" defTabSz="982663"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82663"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82663"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82663" eaLnBrk="0" fontAlgn="base" hangingPunct="0">
              <a:spcBef>
                <a:spcPct val="0"/>
              </a:spcBef>
              <a:spcAft>
                <a:spcPct val="0"/>
              </a:spcAft>
              <a:defRPr sz="900">
                <a:solidFill>
                  <a:schemeClr val="tx1"/>
                </a:solidFill>
                <a:latin typeface="Palatino Linotype" panose="02040502050505030304" pitchFamily="18" charset="0"/>
              </a:defRPr>
            </a:lvl9pPr>
          </a:lstStyle>
          <a:p>
            <a:pPr algn="just" eaLnBrk="1" hangingPunct="1">
              <a:lnSpc>
                <a:spcPct val="80000"/>
              </a:lnSpc>
              <a:spcBef>
                <a:spcPct val="50000"/>
              </a:spcBef>
            </a:pPr>
            <a:r>
              <a:rPr lang="en-US" altLang="en-US" sz="1100" b="1">
                <a:latin typeface="Times New Roman" panose="02020603050405020304" pitchFamily="18" charset="0"/>
                <a:cs typeface="Times New Roman" panose="02020603050405020304" pitchFamily="18" charset="0"/>
              </a:rPr>
              <a:t>Keeps you from doubtful disputations</a:t>
            </a:r>
            <a:r>
              <a:rPr lang="en-US" altLang="en-US" sz="1300">
                <a:latin typeface="Times New Roman" panose="02020603050405020304" pitchFamily="18" charset="0"/>
                <a:cs typeface="Times New Roman" panose="02020603050405020304" pitchFamily="18" charset="0"/>
              </a:rPr>
              <a:t>!</a:t>
            </a:r>
          </a:p>
        </p:txBody>
      </p:sp>
      <p:sp>
        <p:nvSpPr>
          <p:cNvPr id="5140" name="Text Box 20"/>
          <p:cNvSpPr txBox="1">
            <a:spLocks noChangeArrowheads="1"/>
          </p:cNvSpPr>
          <p:nvPr/>
        </p:nvSpPr>
        <p:spPr bwMode="auto">
          <a:xfrm>
            <a:off x="84138" y="4903788"/>
            <a:ext cx="29464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234" tIns="49117" rIns="98234" bIns="49117">
            <a:spAutoFit/>
          </a:bodyPr>
          <a:lstStyle>
            <a:lvl1pPr defTabSz="982663" eaLnBrk="0" hangingPunct="0">
              <a:defRPr sz="900">
                <a:solidFill>
                  <a:schemeClr val="tx1"/>
                </a:solidFill>
                <a:latin typeface="Palatino Linotype" panose="02040502050505030304" pitchFamily="18" charset="0"/>
              </a:defRPr>
            </a:lvl1pPr>
            <a:lvl2pPr marL="742950" indent="-285750" defTabSz="982663" eaLnBrk="0" hangingPunct="0">
              <a:defRPr sz="900">
                <a:solidFill>
                  <a:schemeClr val="tx1"/>
                </a:solidFill>
                <a:latin typeface="Palatino Linotype" panose="02040502050505030304" pitchFamily="18" charset="0"/>
              </a:defRPr>
            </a:lvl2pPr>
            <a:lvl3pPr marL="1143000" indent="-228600" defTabSz="982663" eaLnBrk="0" hangingPunct="0">
              <a:defRPr sz="900">
                <a:solidFill>
                  <a:schemeClr val="tx1"/>
                </a:solidFill>
                <a:latin typeface="Palatino Linotype" panose="02040502050505030304" pitchFamily="18" charset="0"/>
              </a:defRPr>
            </a:lvl3pPr>
            <a:lvl4pPr marL="1600200" indent="-228600" defTabSz="982663" eaLnBrk="0" hangingPunct="0">
              <a:defRPr sz="900">
                <a:solidFill>
                  <a:schemeClr val="tx1"/>
                </a:solidFill>
                <a:latin typeface="Palatino Linotype" panose="02040502050505030304" pitchFamily="18" charset="0"/>
              </a:defRPr>
            </a:lvl4pPr>
            <a:lvl5pPr marL="2057400" indent="-228600" defTabSz="982663" eaLnBrk="0" hangingPunct="0">
              <a:defRPr sz="900">
                <a:solidFill>
                  <a:schemeClr val="tx1"/>
                </a:solidFill>
                <a:latin typeface="Palatino Linotype" panose="02040502050505030304" pitchFamily="18" charset="0"/>
              </a:defRPr>
            </a:lvl5pPr>
            <a:lvl6pPr marL="2514600" indent="-228600" defTabSz="982663"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82663"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82663"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82663" eaLnBrk="0" fontAlgn="base" hangingPunct="0">
              <a:spcBef>
                <a:spcPct val="0"/>
              </a:spcBef>
              <a:spcAft>
                <a:spcPct val="0"/>
              </a:spcAft>
              <a:defRPr sz="900">
                <a:solidFill>
                  <a:schemeClr val="tx1"/>
                </a:solidFill>
                <a:latin typeface="Palatino Linotype" panose="02040502050505030304" pitchFamily="18" charset="0"/>
              </a:defRPr>
            </a:lvl9pPr>
          </a:lstStyle>
          <a:p>
            <a:pPr algn="just" eaLnBrk="1" hangingPunct="1">
              <a:lnSpc>
                <a:spcPct val="80000"/>
              </a:lnSpc>
              <a:spcBef>
                <a:spcPct val="50000"/>
              </a:spcBef>
            </a:pPr>
            <a:r>
              <a:rPr lang="en-US" altLang="en-US" sz="1100" b="1">
                <a:latin typeface="Times New Roman" panose="02020603050405020304" pitchFamily="18" charset="0"/>
                <a:cs typeface="Times New Roman" panose="02020603050405020304" pitchFamily="18" charset="0"/>
              </a:rPr>
              <a:t>Able to steer you clear of conversations and studies that bring about  more questions and gender strife!</a:t>
            </a:r>
          </a:p>
        </p:txBody>
      </p:sp>
      <p:sp>
        <p:nvSpPr>
          <p:cNvPr id="5141" name="Text Box 21"/>
          <p:cNvSpPr txBox="1">
            <a:spLocks noChangeArrowheads="1"/>
          </p:cNvSpPr>
          <p:nvPr/>
        </p:nvSpPr>
        <p:spPr bwMode="auto">
          <a:xfrm>
            <a:off x="95250" y="5376863"/>
            <a:ext cx="2352675" cy="268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234" tIns="49117" rIns="98234" bIns="49117">
            <a:spAutoFit/>
          </a:bodyPr>
          <a:lstStyle>
            <a:lvl1pPr defTabSz="982663" eaLnBrk="0" hangingPunct="0">
              <a:defRPr sz="900">
                <a:solidFill>
                  <a:schemeClr val="tx1"/>
                </a:solidFill>
                <a:latin typeface="Palatino Linotype" panose="02040502050505030304" pitchFamily="18" charset="0"/>
              </a:defRPr>
            </a:lvl1pPr>
            <a:lvl2pPr marL="742950" indent="-285750" defTabSz="982663" eaLnBrk="0" hangingPunct="0">
              <a:defRPr sz="900">
                <a:solidFill>
                  <a:schemeClr val="tx1"/>
                </a:solidFill>
                <a:latin typeface="Palatino Linotype" panose="02040502050505030304" pitchFamily="18" charset="0"/>
              </a:defRPr>
            </a:lvl2pPr>
            <a:lvl3pPr marL="1143000" indent="-228600" defTabSz="982663" eaLnBrk="0" hangingPunct="0">
              <a:defRPr sz="900">
                <a:solidFill>
                  <a:schemeClr val="tx1"/>
                </a:solidFill>
                <a:latin typeface="Palatino Linotype" panose="02040502050505030304" pitchFamily="18" charset="0"/>
              </a:defRPr>
            </a:lvl3pPr>
            <a:lvl4pPr marL="1600200" indent="-228600" defTabSz="982663" eaLnBrk="0" hangingPunct="0">
              <a:defRPr sz="900">
                <a:solidFill>
                  <a:schemeClr val="tx1"/>
                </a:solidFill>
                <a:latin typeface="Palatino Linotype" panose="02040502050505030304" pitchFamily="18" charset="0"/>
              </a:defRPr>
            </a:lvl4pPr>
            <a:lvl5pPr marL="2057400" indent="-228600" defTabSz="982663" eaLnBrk="0" hangingPunct="0">
              <a:defRPr sz="900">
                <a:solidFill>
                  <a:schemeClr val="tx1"/>
                </a:solidFill>
                <a:latin typeface="Palatino Linotype" panose="02040502050505030304" pitchFamily="18" charset="0"/>
              </a:defRPr>
            </a:lvl5pPr>
            <a:lvl6pPr marL="2514600" indent="-228600" defTabSz="982663"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82663"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82663"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82663" eaLnBrk="0" fontAlgn="base" hangingPunct="0">
              <a:spcBef>
                <a:spcPct val="0"/>
              </a:spcBef>
              <a:spcAft>
                <a:spcPct val="0"/>
              </a:spcAft>
              <a:defRPr sz="900">
                <a:solidFill>
                  <a:schemeClr val="tx1"/>
                </a:solidFill>
                <a:latin typeface="Palatino Linotype" panose="02040502050505030304" pitchFamily="18" charset="0"/>
              </a:defRPr>
            </a:lvl9pPr>
          </a:lstStyle>
          <a:p>
            <a:pPr algn="just" eaLnBrk="1" hangingPunct="1">
              <a:spcBef>
                <a:spcPct val="50000"/>
              </a:spcBef>
            </a:pPr>
            <a:r>
              <a:rPr lang="en-US" altLang="en-US" sz="1100" b="1">
                <a:latin typeface="Times New Roman" panose="02020603050405020304" pitchFamily="18" charset="0"/>
                <a:cs typeface="Times New Roman" panose="02020603050405020304" pitchFamily="18" charset="0"/>
              </a:rPr>
              <a:t>Able to identify vain babblings!</a:t>
            </a:r>
          </a:p>
        </p:txBody>
      </p:sp>
      <p:sp>
        <p:nvSpPr>
          <p:cNvPr id="5142" name="Text Box 22"/>
          <p:cNvSpPr txBox="1">
            <a:spLocks noChangeArrowheads="1"/>
          </p:cNvSpPr>
          <p:nvPr/>
        </p:nvSpPr>
        <p:spPr bwMode="auto">
          <a:xfrm>
            <a:off x="77788" y="5586413"/>
            <a:ext cx="29305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234" tIns="49117" rIns="98234" bIns="49117">
            <a:spAutoFit/>
          </a:bodyPr>
          <a:lstStyle>
            <a:lvl1pPr defTabSz="982663" eaLnBrk="0" hangingPunct="0">
              <a:defRPr sz="900">
                <a:solidFill>
                  <a:schemeClr val="tx1"/>
                </a:solidFill>
                <a:latin typeface="Palatino Linotype" panose="02040502050505030304" pitchFamily="18" charset="0"/>
              </a:defRPr>
            </a:lvl1pPr>
            <a:lvl2pPr marL="742950" indent="-285750" defTabSz="982663" eaLnBrk="0" hangingPunct="0">
              <a:defRPr sz="900">
                <a:solidFill>
                  <a:schemeClr val="tx1"/>
                </a:solidFill>
                <a:latin typeface="Palatino Linotype" panose="02040502050505030304" pitchFamily="18" charset="0"/>
              </a:defRPr>
            </a:lvl2pPr>
            <a:lvl3pPr marL="1143000" indent="-228600" defTabSz="982663" eaLnBrk="0" hangingPunct="0">
              <a:defRPr sz="900">
                <a:solidFill>
                  <a:schemeClr val="tx1"/>
                </a:solidFill>
                <a:latin typeface="Palatino Linotype" panose="02040502050505030304" pitchFamily="18" charset="0"/>
              </a:defRPr>
            </a:lvl3pPr>
            <a:lvl4pPr marL="1600200" indent="-228600" defTabSz="982663" eaLnBrk="0" hangingPunct="0">
              <a:defRPr sz="900">
                <a:solidFill>
                  <a:schemeClr val="tx1"/>
                </a:solidFill>
                <a:latin typeface="Palatino Linotype" panose="02040502050505030304" pitchFamily="18" charset="0"/>
              </a:defRPr>
            </a:lvl4pPr>
            <a:lvl5pPr marL="2057400" indent="-228600" defTabSz="982663" eaLnBrk="0" hangingPunct="0">
              <a:defRPr sz="900">
                <a:solidFill>
                  <a:schemeClr val="tx1"/>
                </a:solidFill>
                <a:latin typeface="Palatino Linotype" panose="02040502050505030304" pitchFamily="18" charset="0"/>
              </a:defRPr>
            </a:lvl5pPr>
            <a:lvl6pPr marL="2514600" indent="-228600" defTabSz="982663"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82663"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82663"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82663" eaLnBrk="0" fontAlgn="base" hangingPunct="0">
              <a:spcBef>
                <a:spcPct val="0"/>
              </a:spcBef>
              <a:spcAft>
                <a:spcPct val="0"/>
              </a:spcAft>
              <a:defRPr sz="900">
                <a:solidFill>
                  <a:schemeClr val="tx1"/>
                </a:solidFill>
                <a:latin typeface="Palatino Linotype" panose="02040502050505030304" pitchFamily="18" charset="0"/>
              </a:defRPr>
            </a:lvl9pPr>
          </a:lstStyle>
          <a:p>
            <a:pPr algn="just" eaLnBrk="1" hangingPunct="1">
              <a:lnSpc>
                <a:spcPct val="80000"/>
              </a:lnSpc>
              <a:spcBef>
                <a:spcPct val="50000"/>
              </a:spcBef>
            </a:pPr>
            <a:r>
              <a:rPr lang="en-US" altLang="en-US" sz="1100" b="1">
                <a:latin typeface="Times New Roman" panose="02020603050405020304" pitchFamily="18" charset="0"/>
                <a:cs typeface="Times New Roman" panose="02020603050405020304" pitchFamily="18" charset="0"/>
              </a:rPr>
              <a:t>Able to live less ungodly and more godly without any self or pastoral bondage!</a:t>
            </a:r>
          </a:p>
        </p:txBody>
      </p:sp>
      <p:sp>
        <p:nvSpPr>
          <p:cNvPr id="5143" name="Text Box 23"/>
          <p:cNvSpPr txBox="1">
            <a:spLocks noChangeArrowheads="1"/>
          </p:cNvSpPr>
          <p:nvPr/>
        </p:nvSpPr>
        <p:spPr bwMode="auto">
          <a:xfrm>
            <a:off x="77788" y="5908675"/>
            <a:ext cx="26749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234" tIns="49117" rIns="98234" bIns="49117">
            <a:spAutoFit/>
          </a:bodyPr>
          <a:lstStyle>
            <a:lvl1pPr defTabSz="982663" eaLnBrk="0" hangingPunct="0">
              <a:defRPr sz="900">
                <a:solidFill>
                  <a:schemeClr val="tx1"/>
                </a:solidFill>
                <a:latin typeface="Palatino Linotype" panose="02040502050505030304" pitchFamily="18" charset="0"/>
              </a:defRPr>
            </a:lvl1pPr>
            <a:lvl2pPr marL="742950" indent="-285750" defTabSz="982663" eaLnBrk="0" hangingPunct="0">
              <a:defRPr sz="900">
                <a:solidFill>
                  <a:schemeClr val="tx1"/>
                </a:solidFill>
                <a:latin typeface="Palatino Linotype" panose="02040502050505030304" pitchFamily="18" charset="0"/>
              </a:defRPr>
            </a:lvl2pPr>
            <a:lvl3pPr marL="1143000" indent="-228600" defTabSz="982663" eaLnBrk="0" hangingPunct="0">
              <a:defRPr sz="900">
                <a:solidFill>
                  <a:schemeClr val="tx1"/>
                </a:solidFill>
                <a:latin typeface="Palatino Linotype" panose="02040502050505030304" pitchFamily="18" charset="0"/>
              </a:defRPr>
            </a:lvl3pPr>
            <a:lvl4pPr marL="1600200" indent="-228600" defTabSz="982663" eaLnBrk="0" hangingPunct="0">
              <a:defRPr sz="900">
                <a:solidFill>
                  <a:schemeClr val="tx1"/>
                </a:solidFill>
                <a:latin typeface="Palatino Linotype" panose="02040502050505030304" pitchFamily="18" charset="0"/>
              </a:defRPr>
            </a:lvl4pPr>
            <a:lvl5pPr marL="2057400" indent="-228600" defTabSz="982663" eaLnBrk="0" hangingPunct="0">
              <a:defRPr sz="900">
                <a:solidFill>
                  <a:schemeClr val="tx1"/>
                </a:solidFill>
                <a:latin typeface="Palatino Linotype" panose="02040502050505030304" pitchFamily="18" charset="0"/>
              </a:defRPr>
            </a:lvl5pPr>
            <a:lvl6pPr marL="2514600" indent="-228600" defTabSz="982663"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82663"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82663"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82663" eaLnBrk="0" fontAlgn="base" hangingPunct="0">
              <a:spcBef>
                <a:spcPct val="0"/>
              </a:spcBef>
              <a:spcAft>
                <a:spcPct val="0"/>
              </a:spcAft>
              <a:defRPr sz="900">
                <a:solidFill>
                  <a:schemeClr val="tx1"/>
                </a:solidFill>
                <a:latin typeface="Palatino Linotype" panose="02040502050505030304" pitchFamily="18" charset="0"/>
              </a:defRPr>
            </a:lvl9pPr>
          </a:lstStyle>
          <a:p>
            <a:pPr algn="just" eaLnBrk="1" hangingPunct="1">
              <a:lnSpc>
                <a:spcPct val="80000"/>
              </a:lnSpc>
              <a:spcBef>
                <a:spcPct val="50000"/>
              </a:spcBef>
            </a:pPr>
            <a:r>
              <a:rPr lang="en-US" altLang="en-US" sz="1100" b="1">
                <a:latin typeface="Times New Roman" panose="02020603050405020304" pitchFamily="18" charset="0"/>
                <a:cs typeface="Times New Roman" panose="02020603050405020304" pitchFamily="18" charset="0"/>
              </a:rPr>
              <a:t>Find Scriptural strength to identify and endure sound doctrine!</a:t>
            </a:r>
          </a:p>
        </p:txBody>
      </p:sp>
      <p:sp>
        <p:nvSpPr>
          <p:cNvPr id="5144" name="Text Box 24"/>
          <p:cNvSpPr txBox="1">
            <a:spLocks noChangeArrowheads="1"/>
          </p:cNvSpPr>
          <p:nvPr/>
        </p:nvSpPr>
        <p:spPr bwMode="auto">
          <a:xfrm>
            <a:off x="88900" y="6242050"/>
            <a:ext cx="29273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234" tIns="49117" rIns="98234" bIns="49117">
            <a:spAutoFit/>
          </a:bodyPr>
          <a:lstStyle>
            <a:lvl1pPr defTabSz="982663" eaLnBrk="0" hangingPunct="0">
              <a:defRPr sz="900">
                <a:solidFill>
                  <a:schemeClr val="tx1"/>
                </a:solidFill>
                <a:latin typeface="Palatino Linotype" panose="02040502050505030304" pitchFamily="18" charset="0"/>
              </a:defRPr>
            </a:lvl1pPr>
            <a:lvl2pPr marL="742950" indent="-285750" defTabSz="982663" eaLnBrk="0" hangingPunct="0">
              <a:defRPr sz="900">
                <a:solidFill>
                  <a:schemeClr val="tx1"/>
                </a:solidFill>
                <a:latin typeface="Palatino Linotype" panose="02040502050505030304" pitchFamily="18" charset="0"/>
              </a:defRPr>
            </a:lvl2pPr>
            <a:lvl3pPr marL="1143000" indent="-228600" defTabSz="982663" eaLnBrk="0" hangingPunct="0">
              <a:defRPr sz="900">
                <a:solidFill>
                  <a:schemeClr val="tx1"/>
                </a:solidFill>
                <a:latin typeface="Palatino Linotype" panose="02040502050505030304" pitchFamily="18" charset="0"/>
              </a:defRPr>
            </a:lvl3pPr>
            <a:lvl4pPr marL="1600200" indent="-228600" defTabSz="982663" eaLnBrk="0" hangingPunct="0">
              <a:defRPr sz="900">
                <a:solidFill>
                  <a:schemeClr val="tx1"/>
                </a:solidFill>
                <a:latin typeface="Palatino Linotype" panose="02040502050505030304" pitchFamily="18" charset="0"/>
              </a:defRPr>
            </a:lvl4pPr>
            <a:lvl5pPr marL="2057400" indent="-228600" defTabSz="982663" eaLnBrk="0" hangingPunct="0">
              <a:defRPr sz="900">
                <a:solidFill>
                  <a:schemeClr val="tx1"/>
                </a:solidFill>
                <a:latin typeface="Palatino Linotype" panose="02040502050505030304" pitchFamily="18" charset="0"/>
              </a:defRPr>
            </a:lvl5pPr>
            <a:lvl6pPr marL="2514600" indent="-228600" defTabSz="982663"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82663"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82663"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82663" eaLnBrk="0" fontAlgn="base" hangingPunct="0">
              <a:spcBef>
                <a:spcPct val="0"/>
              </a:spcBef>
              <a:spcAft>
                <a:spcPct val="0"/>
              </a:spcAft>
              <a:defRPr sz="900">
                <a:solidFill>
                  <a:schemeClr val="tx1"/>
                </a:solidFill>
                <a:latin typeface="Palatino Linotype" panose="02040502050505030304" pitchFamily="18" charset="0"/>
              </a:defRPr>
            </a:lvl9pPr>
          </a:lstStyle>
          <a:p>
            <a:pPr algn="just" eaLnBrk="1" hangingPunct="1">
              <a:lnSpc>
                <a:spcPct val="80000"/>
              </a:lnSpc>
              <a:spcBef>
                <a:spcPct val="50000"/>
              </a:spcBef>
            </a:pPr>
            <a:r>
              <a:rPr lang="en-US" altLang="en-US" sz="1100" b="1">
                <a:latin typeface="Times New Roman" panose="02020603050405020304" pitchFamily="18" charset="0"/>
                <a:cs typeface="Times New Roman" panose="02020603050405020304" pitchFamily="18" charset="0"/>
              </a:rPr>
              <a:t>Maintain awareness and understanding on all sins being forgiven &amp; not imputed!</a:t>
            </a:r>
          </a:p>
        </p:txBody>
      </p:sp>
      <p:sp>
        <p:nvSpPr>
          <p:cNvPr id="5145" name="Text Box 25"/>
          <p:cNvSpPr txBox="1">
            <a:spLocks noChangeArrowheads="1"/>
          </p:cNvSpPr>
          <p:nvPr/>
        </p:nvSpPr>
        <p:spPr bwMode="auto">
          <a:xfrm>
            <a:off x="6692900" y="919163"/>
            <a:ext cx="29892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234" tIns="49117" rIns="98234" bIns="49117">
            <a:spAutoFit/>
          </a:bodyPr>
          <a:lstStyle>
            <a:lvl1pPr defTabSz="982663" eaLnBrk="0" hangingPunct="0">
              <a:defRPr sz="900">
                <a:solidFill>
                  <a:schemeClr val="tx1"/>
                </a:solidFill>
                <a:latin typeface="Palatino Linotype" panose="02040502050505030304" pitchFamily="18" charset="0"/>
              </a:defRPr>
            </a:lvl1pPr>
            <a:lvl2pPr marL="742950" indent="-285750" defTabSz="982663" eaLnBrk="0" hangingPunct="0">
              <a:defRPr sz="900">
                <a:solidFill>
                  <a:schemeClr val="tx1"/>
                </a:solidFill>
                <a:latin typeface="Palatino Linotype" panose="02040502050505030304" pitchFamily="18" charset="0"/>
              </a:defRPr>
            </a:lvl2pPr>
            <a:lvl3pPr marL="1143000" indent="-228600" defTabSz="982663" eaLnBrk="0" hangingPunct="0">
              <a:defRPr sz="900">
                <a:solidFill>
                  <a:schemeClr val="tx1"/>
                </a:solidFill>
                <a:latin typeface="Palatino Linotype" panose="02040502050505030304" pitchFamily="18" charset="0"/>
              </a:defRPr>
            </a:lvl3pPr>
            <a:lvl4pPr marL="1600200" indent="-228600" defTabSz="982663" eaLnBrk="0" hangingPunct="0">
              <a:defRPr sz="900">
                <a:solidFill>
                  <a:schemeClr val="tx1"/>
                </a:solidFill>
                <a:latin typeface="Palatino Linotype" panose="02040502050505030304" pitchFamily="18" charset="0"/>
              </a:defRPr>
            </a:lvl4pPr>
            <a:lvl5pPr marL="2057400" indent="-228600" defTabSz="982663" eaLnBrk="0" hangingPunct="0">
              <a:defRPr sz="900">
                <a:solidFill>
                  <a:schemeClr val="tx1"/>
                </a:solidFill>
                <a:latin typeface="Palatino Linotype" panose="02040502050505030304" pitchFamily="18" charset="0"/>
              </a:defRPr>
            </a:lvl5pPr>
            <a:lvl6pPr marL="2514600" indent="-228600" defTabSz="982663"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82663"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82663"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82663" eaLnBrk="0" fontAlgn="base" hangingPunct="0">
              <a:spcBef>
                <a:spcPct val="0"/>
              </a:spcBef>
              <a:spcAft>
                <a:spcPct val="0"/>
              </a:spcAft>
              <a:defRPr sz="900">
                <a:solidFill>
                  <a:schemeClr val="tx1"/>
                </a:solidFill>
                <a:latin typeface="Palatino Linotype" panose="02040502050505030304" pitchFamily="18" charset="0"/>
              </a:defRPr>
            </a:lvl9pPr>
          </a:lstStyle>
          <a:p>
            <a:pPr algn="just" eaLnBrk="1" hangingPunct="1">
              <a:lnSpc>
                <a:spcPct val="80000"/>
              </a:lnSpc>
              <a:spcBef>
                <a:spcPct val="50000"/>
              </a:spcBef>
            </a:pPr>
            <a:r>
              <a:rPr lang="en-US" altLang="en-US" sz="1100" b="1">
                <a:latin typeface="Times New Roman" panose="02020603050405020304" pitchFamily="18" charset="0"/>
                <a:cs typeface="Times New Roman" panose="02020603050405020304" pitchFamily="18" charset="0"/>
              </a:rPr>
              <a:t>Understand how to live a life in newness of life and newness of spirit!</a:t>
            </a:r>
          </a:p>
        </p:txBody>
      </p:sp>
      <p:sp>
        <p:nvSpPr>
          <p:cNvPr id="5146" name="Text Box 26"/>
          <p:cNvSpPr txBox="1">
            <a:spLocks noChangeArrowheads="1"/>
          </p:cNvSpPr>
          <p:nvPr/>
        </p:nvSpPr>
        <p:spPr bwMode="auto">
          <a:xfrm>
            <a:off x="6699250" y="685800"/>
            <a:ext cx="2573338" cy="268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234" tIns="49117" rIns="98234" bIns="49117">
            <a:spAutoFit/>
          </a:bodyPr>
          <a:lstStyle>
            <a:lvl1pPr defTabSz="982663" eaLnBrk="0" hangingPunct="0">
              <a:defRPr sz="900">
                <a:solidFill>
                  <a:schemeClr val="tx1"/>
                </a:solidFill>
                <a:latin typeface="Palatino Linotype" panose="02040502050505030304" pitchFamily="18" charset="0"/>
              </a:defRPr>
            </a:lvl1pPr>
            <a:lvl2pPr marL="742950" indent="-285750" defTabSz="982663" eaLnBrk="0" hangingPunct="0">
              <a:defRPr sz="900">
                <a:solidFill>
                  <a:schemeClr val="tx1"/>
                </a:solidFill>
                <a:latin typeface="Palatino Linotype" panose="02040502050505030304" pitchFamily="18" charset="0"/>
              </a:defRPr>
            </a:lvl2pPr>
            <a:lvl3pPr marL="1143000" indent="-228600" defTabSz="982663" eaLnBrk="0" hangingPunct="0">
              <a:defRPr sz="900">
                <a:solidFill>
                  <a:schemeClr val="tx1"/>
                </a:solidFill>
                <a:latin typeface="Palatino Linotype" panose="02040502050505030304" pitchFamily="18" charset="0"/>
              </a:defRPr>
            </a:lvl3pPr>
            <a:lvl4pPr marL="1600200" indent="-228600" defTabSz="982663" eaLnBrk="0" hangingPunct="0">
              <a:defRPr sz="900">
                <a:solidFill>
                  <a:schemeClr val="tx1"/>
                </a:solidFill>
                <a:latin typeface="Palatino Linotype" panose="02040502050505030304" pitchFamily="18" charset="0"/>
              </a:defRPr>
            </a:lvl4pPr>
            <a:lvl5pPr marL="2057400" indent="-228600" defTabSz="982663" eaLnBrk="0" hangingPunct="0">
              <a:defRPr sz="900">
                <a:solidFill>
                  <a:schemeClr val="tx1"/>
                </a:solidFill>
                <a:latin typeface="Palatino Linotype" panose="02040502050505030304" pitchFamily="18" charset="0"/>
              </a:defRPr>
            </a:lvl5pPr>
            <a:lvl6pPr marL="2514600" indent="-228600" defTabSz="982663"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82663"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82663"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82663" eaLnBrk="0" fontAlgn="base" hangingPunct="0">
              <a:spcBef>
                <a:spcPct val="0"/>
              </a:spcBef>
              <a:spcAft>
                <a:spcPct val="0"/>
              </a:spcAft>
              <a:defRPr sz="900">
                <a:solidFill>
                  <a:schemeClr val="tx1"/>
                </a:solidFill>
                <a:latin typeface="Palatino Linotype" panose="02040502050505030304" pitchFamily="18" charset="0"/>
              </a:defRPr>
            </a:lvl9pPr>
          </a:lstStyle>
          <a:p>
            <a:pPr algn="just" eaLnBrk="1" hangingPunct="1">
              <a:spcBef>
                <a:spcPct val="50000"/>
              </a:spcBef>
            </a:pPr>
            <a:r>
              <a:rPr lang="en-US" altLang="en-US" sz="1100" b="1">
                <a:latin typeface="Times New Roman" panose="02020603050405020304" pitchFamily="18" charset="0"/>
                <a:cs typeface="Times New Roman" panose="02020603050405020304" pitchFamily="18" charset="0"/>
              </a:rPr>
              <a:t>Know the things of Christ for today!</a:t>
            </a:r>
          </a:p>
        </p:txBody>
      </p:sp>
      <p:sp>
        <p:nvSpPr>
          <p:cNvPr id="5147" name="Text Box 27"/>
          <p:cNvSpPr txBox="1">
            <a:spLocks noChangeArrowheads="1"/>
          </p:cNvSpPr>
          <p:nvPr/>
        </p:nvSpPr>
        <p:spPr bwMode="auto">
          <a:xfrm>
            <a:off x="6684963" y="1282700"/>
            <a:ext cx="30035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234" tIns="49117" rIns="98234" bIns="49117">
            <a:spAutoFit/>
          </a:bodyPr>
          <a:lstStyle>
            <a:lvl1pPr defTabSz="982663" eaLnBrk="0" hangingPunct="0">
              <a:defRPr sz="900">
                <a:solidFill>
                  <a:schemeClr val="tx1"/>
                </a:solidFill>
                <a:latin typeface="Palatino Linotype" panose="02040502050505030304" pitchFamily="18" charset="0"/>
              </a:defRPr>
            </a:lvl1pPr>
            <a:lvl2pPr marL="742950" indent="-285750" defTabSz="982663" eaLnBrk="0" hangingPunct="0">
              <a:defRPr sz="900">
                <a:solidFill>
                  <a:schemeClr val="tx1"/>
                </a:solidFill>
                <a:latin typeface="Palatino Linotype" panose="02040502050505030304" pitchFamily="18" charset="0"/>
              </a:defRPr>
            </a:lvl2pPr>
            <a:lvl3pPr marL="1143000" indent="-228600" defTabSz="982663" eaLnBrk="0" hangingPunct="0">
              <a:defRPr sz="900">
                <a:solidFill>
                  <a:schemeClr val="tx1"/>
                </a:solidFill>
                <a:latin typeface="Palatino Linotype" panose="02040502050505030304" pitchFamily="18" charset="0"/>
              </a:defRPr>
            </a:lvl3pPr>
            <a:lvl4pPr marL="1600200" indent="-228600" defTabSz="982663" eaLnBrk="0" hangingPunct="0">
              <a:defRPr sz="900">
                <a:solidFill>
                  <a:schemeClr val="tx1"/>
                </a:solidFill>
                <a:latin typeface="Palatino Linotype" panose="02040502050505030304" pitchFamily="18" charset="0"/>
              </a:defRPr>
            </a:lvl4pPr>
            <a:lvl5pPr marL="2057400" indent="-228600" defTabSz="982663" eaLnBrk="0" hangingPunct="0">
              <a:defRPr sz="900">
                <a:solidFill>
                  <a:schemeClr val="tx1"/>
                </a:solidFill>
                <a:latin typeface="Palatino Linotype" panose="02040502050505030304" pitchFamily="18" charset="0"/>
              </a:defRPr>
            </a:lvl5pPr>
            <a:lvl6pPr marL="2514600" indent="-228600" defTabSz="982663"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82663"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82663"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82663" eaLnBrk="0" fontAlgn="base" hangingPunct="0">
              <a:spcBef>
                <a:spcPct val="0"/>
              </a:spcBef>
              <a:spcAft>
                <a:spcPct val="0"/>
              </a:spcAft>
              <a:defRPr sz="900">
                <a:solidFill>
                  <a:schemeClr val="tx1"/>
                </a:solidFill>
                <a:latin typeface="Palatino Linotype" panose="02040502050505030304" pitchFamily="18" charset="0"/>
              </a:defRPr>
            </a:lvl9pPr>
          </a:lstStyle>
          <a:p>
            <a:pPr algn="just" eaLnBrk="1" hangingPunct="1">
              <a:lnSpc>
                <a:spcPct val="80000"/>
              </a:lnSpc>
              <a:spcBef>
                <a:spcPct val="50000"/>
              </a:spcBef>
            </a:pPr>
            <a:r>
              <a:rPr lang="en-US" altLang="en-US" sz="1100" b="1">
                <a:latin typeface="Times New Roman" panose="02020603050405020304" pitchFamily="18" charset="0"/>
                <a:cs typeface="Times New Roman" panose="02020603050405020304" pitchFamily="18" charset="0"/>
              </a:rPr>
              <a:t>Eliminate need and dependence on social welfare and recovery programs!</a:t>
            </a:r>
          </a:p>
        </p:txBody>
      </p:sp>
      <p:sp>
        <p:nvSpPr>
          <p:cNvPr id="5148" name="Text Box 28"/>
          <p:cNvSpPr txBox="1">
            <a:spLocks noChangeArrowheads="1"/>
          </p:cNvSpPr>
          <p:nvPr/>
        </p:nvSpPr>
        <p:spPr bwMode="auto">
          <a:xfrm>
            <a:off x="92075" y="6788150"/>
            <a:ext cx="2801938"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234" tIns="49117" rIns="98234" bIns="49117">
            <a:spAutoFit/>
          </a:bodyPr>
          <a:lstStyle>
            <a:lvl1pPr defTabSz="982663" eaLnBrk="0" hangingPunct="0">
              <a:defRPr sz="900">
                <a:solidFill>
                  <a:schemeClr val="tx1"/>
                </a:solidFill>
                <a:latin typeface="Palatino Linotype" panose="02040502050505030304" pitchFamily="18" charset="0"/>
              </a:defRPr>
            </a:lvl1pPr>
            <a:lvl2pPr marL="742950" indent="-285750" defTabSz="982663" eaLnBrk="0" hangingPunct="0">
              <a:defRPr sz="900">
                <a:solidFill>
                  <a:schemeClr val="tx1"/>
                </a:solidFill>
                <a:latin typeface="Palatino Linotype" panose="02040502050505030304" pitchFamily="18" charset="0"/>
              </a:defRPr>
            </a:lvl2pPr>
            <a:lvl3pPr marL="1143000" indent="-228600" defTabSz="982663" eaLnBrk="0" hangingPunct="0">
              <a:defRPr sz="900">
                <a:solidFill>
                  <a:schemeClr val="tx1"/>
                </a:solidFill>
                <a:latin typeface="Palatino Linotype" panose="02040502050505030304" pitchFamily="18" charset="0"/>
              </a:defRPr>
            </a:lvl3pPr>
            <a:lvl4pPr marL="1600200" indent="-228600" defTabSz="982663" eaLnBrk="0" hangingPunct="0">
              <a:defRPr sz="900">
                <a:solidFill>
                  <a:schemeClr val="tx1"/>
                </a:solidFill>
                <a:latin typeface="Palatino Linotype" panose="02040502050505030304" pitchFamily="18" charset="0"/>
              </a:defRPr>
            </a:lvl4pPr>
            <a:lvl5pPr marL="2057400" indent="-228600" defTabSz="982663" eaLnBrk="0" hangingPunct="0">
              <a:defRPr sz="900">
                <a:solidFill>
                  <a:schemeClr val="tx1"/>
                </a:solidFill>
                <a:latin typeface="Palatino Linotype" panose="02040502050505030304" pitchFamily="18" charset="0"/>
              </a:defRPr>
            </a:lvl5pPr>
            <a:lvl6pPr marL="2514600" indent="-228600" defTabSz="982663"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82663"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82663"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82663" eaLnBrk="0" fontAlgn="base" hangingPunct="0">
              <a:spcBef>
                <a:spcPct val="0"/>
              </a:spcBef>
              <a:spcAft>
                <a:spcPct val="0"/>
              </a:spcAft>
              <a:defRPr sz="900">
                <a:solidFill>
                  <a:schemeClr val="tx1"/>
                </a:solidFill>
                <a:latin typeface="Palatino Linotype" panose="02040502050505030304" pitchFamily="18" charset="0"/>
              </a:defRPr>
            </a:lvl9pPr>
          </a:lstStyle>
          <a:p>
            <a:pPr algn="just" eaLnBrk="1" hangingPunct="1">
              <a:spcBef>
                <a:spcPct val="50000"/>
              </a:spcBef>
            </a:pPr>
            <a:r>
              <a:rPr lang="en-US" altLang="en-US" sz="1100" b="1">
                <a:latin typeface="Times New Roman" panose="02020603050405020304" pitchFamily="18" charset="0"/>
                <a:cs typeface="Times New Roman" panose="02020603050405020304" pitchFamily="18" charset="0"/>
              </a:rPr>
              <a:t>Develop proper boldness &amp; confidence!</a:t>
            </a:r>
          </a:p>
        </p:txBody>
      </p:sp>
      <p:sp>
        <p:nvSpPr>
          <p:cNvPr id="5149" name="Text Box 29"/>
          <p:cNvSpPr txBox="1">
            <a:spLocks noChangeArrowheads="1"/>
          </p:cNvSpPr>
          <p:nvPr/>
        </p:nvSpPr>
        <p:spPr bwMode="auto">
          <a:xfrm>
            <a:off x="6684963" y="1639888"/>
            <a:ext cx="3009900" cy="3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234" tIns="49117" rIns="98234" bIns="49117">
            <a:spAutoFit/>
          </a:bodyPr>
          <a:lstStyle>
            <a:lvl1pPr defTabSz="982663" eaLnBrk="0" hangingPunct="0">
              <a:defRPr sz="900">
                <a:solidFill>
                  <a:schemeClr val="tx1"/>
                </a:solidFill>
                <a:latin typeface="Palatino Linotype" panose="02040502050505030304" pitchFamily="18" charset="0"/>
              </a:defRPr>
            </a:lvl1pPr>
            <a:lvl2pPr marL="742950" indent="-285750" defTabSz="982663" eaLnBrk="0" hangingPunct="0">
              <a:defRPr sz="900">
                <a:solidFill>
                  <a:schemeClr val="tx1"/>
                </a:solidFill>
                <a:latin typeface="Palatino Linotype" panose="02040502050505030304" pitchFamily="18" charset="0"/>
              </a:defRPr>
            </a:lvl2pPr>
            <a:lvl3pPr marL="1143000" indent="-228600" defTabSz="982663" eaLnBrk="0" hangingPunct="0">
              <a:defRPr sz="900">
                <a:solidFill>
                  <a:schemeClr val="tx1"/>
                </a:solidFill>
                <a:latin typeface="Palatino Linotype" panose="02040502050505030304" pitchFamily="18" charset="0"/>
              </a:defRPr>
            </a:lvl3pPr>
            <a:lvl4pPr marL="1600200" indent="-228600" defTabSz="982663" eaLnBrk="0" hangingPunct="0">
              <a:defRPr sz="900">
                <a:solidFill>
                  <a:schemeClr val="tx1"/>
                </a:solidFill>
                <a:latin typeface="Palatino Linotype" panose="02040502050505030304" pitchFamily="18" charset="0"/>
              </a:defRPr>
            </a:lvl4pPr>
            <a:lvl5pPr marL="2057400" indent="-228600" defTabSz="982663" eaLnBrk="0" hangingPunct="0">
              <a:defRPr sz="900">
                <a:solidFill>
                  <a:schemeClr val="tx1"/>
                </a:solidFill>
                <a:latin typeface="Palatino Linotype" panose="02040502050505030304" pitchFamily="18" charset="0"/>
              </a:defRPr>
            </a:lvl5pPr>
            <a:lvl6pPr marL="2514600" indent="-228600" defTabSz="982663"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82663"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82663"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82663" eaLnBrk="0" fontAlgn="base" hangingPunct="0">
              <a:spcBef>
                <a:spcPct val="0"/>
              </a:spcBef>
              <a:spcAft>
                <a:spcPct val="0"/>
              </a:spcAft>
              <a:defRPr sz="900">
                <a:solidFill>
                  <a:schemeClr val="tx1"/>
                </a:solidFill>
                <a:latin typeface="Palatino Linotype" panose="02040502050505030304" pitchFamily="18" charset="0"/>
              </a:defRPr>
            </a:lvl9pPr>
          </a:lstStyle>
          <a:p>
            <a:pPr algn="just" eaLnBrk="1" hangingPunct="1">
              <a:lnSpc>
                <a:spcPct val="80000"/>
              </a:lnSpc>
              <a:spcBef>
                <a:spcPct val="50000"/>
              </a:spcBef>
            </a:pPr>
            <a:r>
              <a:rPr lang="en-US" altLang="en-US" sz="1100" b="1">
                <a:latin typeface="Times New Roman" panose="02020603050405020304" pitchFamily="18" charset="0"/>
                <a:cs typeface="Times New Roman" panose="02020603050405020304" pitchFamily="18" charset="0"/>
              </a:rPr>
              <a:t>Learn to prepare and use your sword – life is more than just having the “right” one!</a:t>
            </a:r>
          </a:p>
        </p:txBody>
      </p:sp>
      <p:sp>
        <p:nvSpPr>
          <p:cNvPr id="5150" name="Text Box 30"/>
          <p:cNvSpPr txBox="1">
            <a:spLocks noChangeArrowheads="1"/>
          </p:cNvSpPr>
          <p:nvPr/>
        </p:nvSpPr>
        <p:spPr bwMode="auto">
          <a:xfrm>
            <a:off x="6692900" y="1989138"/>
            <a:ext cx="299561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234" tIns="49117" rIns="98234" bIns="49117">
            <a:spAutoFit/>
          </a:bodyPr>
          <a:lstStyle>
            <a:lvl1pPr defTabSz="982663" eaLnBrk="0" hangingPunct="0">
              <a:defRPr sz="900">
                <a:solidFill>
                  <a:schemeClr val="tx1"/>
                </a:solidFill>
                <a:latin typeface="Palatino Linotype" panose="02040502050505030304" pitchFamily="18" charset="0"/>
              </a:defRPr>
            </a:lvl1pPr>
            <a:lvl2pPr marL="742950" indent="-285750" defTabSz="982663" eaLnBrk="0" hangingPunct="0">
              <a:defRPr sz="900">
                <a:solidFill>
                  <a:schemeClr val="tx1"/>
                </a:solidFill>
                <a:latin typeface="Palatino Linotype" panose="02040502050505030304" pitchFamily="18" charset="0"/>
              </a:defRPr>
            </a:lvl2pPr>
            <a:lvl3pPr marL="1143000" indent="-228600" defTabSz="982663" eaLnBrk="0" hangingPunct="0">
              <a:defRPr sz="900">
                <a:solidFill>
                  <a:schemeClr val="tx1"/>
                </a:solidFill>
                <a:latin typeface="Palatino Linotype" panose="02040502050505030304" pitchFamily="18" charset="0"/>
              </a:defRPr>
            </a:lvl3pPr>
            <a:lvl4pPr marL="1600200" indent="-228600" defTabSz="982663" eaLnBrk="0" hangingPunct="0">
              <a:defRPr sz="900">
                <a:solidFill>
                  <a:schemeClr val="tx1"/>
                </a:solidFill>
                <a:latin typeface="Palatino Linotype" panose="02040502050505030304" pitchFamily="18" charset="0"/>
              </a:defRPr>
            </a:lvl4pPr>
            <a:lvl5pPr marL="2057400" indent="-228600" defTabSz="982663" eaLnBrk="0" hangingPunct="0">
              <a:defRPr sz="900">
                <a:solidFill>
                  <a:schemeClr val="tx1"/>
                </a:solidFill>
                <a:latin typeface="Palatino Linotype" panose="02040502050505030304" pitchFamily="18" charset="0"/>
              </a:defRPr>
            </a:lvl5pPr>
            <a:lvl6pPr marL="2514600" indent="-228600" defTabSz="982663"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82663"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82663"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82663" eaLnBrk="0" fontAlgn="base" hangingPunct="0">
              <a:spcBef>
                <a:spcPct val="0"/>
              </a:spcBef>
              <a:spcAft>
                <a:spcPct val="0"/>
              </a:spcAft>
              <a:defRPr sz="900">
                <a:solidFill>
                  <a:schemeClr val="tx1"/>
                </a:solidFill>
                <a:latin typeface="Palatino Linotype" panose="02040502050505030304" pitchFamily="18" charset="0"/>
              </a:defRPr>
            </a:lvl9pPr>
          </a:lstStyle>
          <a:p>
            <a:pPr algn="just" eaLnBrk="1" hangingPunct="1">
              <a:lnSpc>
                <a:spcPct val="80000"/>
              </a:lnSpc>
              <a:spcBef>
                <a:spcPct val="50000"/>
              </a:spcBef>
            </a:pPr>
            <a:r>
              <a:rPr lang="en-US" altLang="en-US" sz="1100" b="1">
                <a:latin typeface="Times New Roman" panose="02020603050405020304" pitchFamily="18" charset="0"/>
                <a:cs typeface="Times New Roman" panose="02020603050405020304" pitchFamily="18" charset="0"/>
              </a:rPr>
              <a:t>Help others properly as well as how to withdraw and turn away from whom those who walk contrary to Paul’s gospel!</a:t>
            </a:r>
          </a:p>
        </p:txBody>
      </p:sp>
      <p:sp>
        <p:nvSpPr>
          <p:cNvPr id="5151" name="Text Box 31"/>
          <p:cNvSpPr txBox="1">
            <a:spLocks noChangeArrowheads="1"/>
          </p:cNvSpPr>
          <p:nvPr/>
        </p:nvSpPr>
        <p:spPr bwMode="auto">
          <a:xfrm>
            <a:off x="6692900" y="2435225"/>
            <a:ext cx="2998788"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234" tIns="49117" rIns="98234" bIns="49117">
            <a:spAutoFit/>
          </a:bodyPr>
          <a:lstStyle>
            <a:lvl1pPr defTabSz="982663" eaLnBrk="0" hangingPunct="0">
              <a:defRPr sz="900">
                <a:solidFill>
                  <a:schemeClr val="tx1"/>
                </a:solidFill>
                <a:latin typeface="Palatino Linotype" panose="02040502050505030304" pitchFamily="18" charset="0"/>
              </a:defRPr>
            </a:lvl1pPr>
            <a:lvl2pPr marL="742950" indent="-285750" defTabSz="982663" eaLnBrk="0" hangingPunct="0">
              <a:defRPr sz="900">
                <a:solidFill>
                  <a:schemeClr val="tx1"/>
                </a:solidFill>
                <a:latin typeface="Palatino Linotype" panose="02040502050505030304" pitchFamily="18" charset="0"/>
              </a:defRPr>
            </a:lvl2pPr>
            <a:lvl3pPr marL="1143000" indent="-228600" defTabSz="982663" eaLnBrk="0" hangingPunct="0">
              <a:defRPr sz="900">
                <a:solidFill>
                  <a:schemeClr val="tx1"/>
                </a:solidFill>
                <a:latin typeface="Palatino Linotype" panose="02040502050505030304" pitchFamily="18" charset="0"/>
              </a:defRPr>
            </a:lvl3pPr>
            <a:lvl4pPr marL="1600200" indent="-228600" defTabSz="982663" eaLnBrk="0" hangingPunct="0">
              <a:defRPr sz="900">
                <a:solidFill>
                  <a:schemeClr val="tx1"/>
                </a:solidFill>
                <a:latin typeface="Palatino Linotype" panose="02040502050505030304" pitchFamily="18" charset="0"/>
              </a:defRPr>
            </a:lvl4pPr>
            <a:lvl5pPr marL="2057400" indent="-228600" defTabSz="982663" eaLnBrk="0" hangingPunct="0">
              <a:defRPr sz="900">
                <a:solidFill>
                  <a:schemeClr val="tx1"/>
                </a:solidFill>
                <a:latin typeface="Palatino Linotype" panose="02040502050505030304" pitchFamily="18" charset="0"/>
              </a:defRPr>
            </a:lvl5pPr>
            <a:lvl6pPr marL="2514600" indent="-228600" defTabSz="982663"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82663"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82663"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82663" eaLnBrk="0" fontAlgn="base" hangingPunct="0">
              <a:spcBef>
                <a:spcPct val="0"/>
              </a:spcBef>
              <a:spcAft>
                <a:spcPct val="0"/>
              </a:spcAft>
              <a:defRPr sz="900">
                <a:solidFill>
                  <a:schemeClr val="tx1"/>
                </a:solidFill>
                <a:latin typeface="Palatino Linotype" panose="02040502050505030304" pitchFamily="18" charset="0"/>
              </a:defRPr>
            </a:lvl9pPr>
          </a:lstStyle>
          <a:p>
            <a:pPr algn="just" eaLnBrk="1" hangingPunct="1">
              <a:spcBef>
                <a:spcPct val="50000"/>
              </a:spcBef>
            </a:pPr>
            <a:r>
              <a:rPr lang="en-US" altLang="en-US" sz="1100" b="1" dirty="0">
                <a:latin typeface="Times New Roman" panose="02020603050405020304" pitchFamily="18" charset="0"/>
                <a:cs typeface="Times New Roman" panose="02020603050405020304" pitchFamily="18" charset="0"/>
              </a:rPr>
              <a:t>Know the truth of these latter times!</a:t>
            </a:r>
          </a:p>
        </p:txBody>
      </p:sp>
      <p:sp>
        <p:nvSpPr>
          <p:cNvPr id="5152" name="Text Box 32"/>
          <p:cNvSpPr txBox="1">
            <a:spLocks noChangeArrowheads="1"/>
          </p:cNvSpPr>
          <p:nvPr/>
        </p:nvSpPr>
        <p:spPr bwMode="auto">
          <a:xfrm>
            <a:off x="6684963" y="2689225"/>
            <a:ext cx="30035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234" tIns="49117" rIns="98234" bIns="49117">
            <a:spAutoFit/>
          </a:bodyPr>
          <a:lstStyle>
            <a:lvl1pPr defTabSz="982663" eaLnBrk="0" hangingPunct="0">
              <a:defRPr sz="900">
                <a:solidFill>
                  <a:schemeClr val="tx1"/>
                </a:solidFill>
                <a:latin typeface="Palatino Linotype" panose="02040502050505030304" pitchFamily="18" charset="0"/>
              </a:defRPr>
            </a:lvl1pPr>
            <a:lvl2pPr marL="742950" indent="-285750" defTabSz="982663" eaLnBrk="0" hangingPunct="0">
              <a:defRPr sz="900">
                <a:solidFill>
                  <a:schemeClr val="tx1"/>
                </a:solidFill>
                <a:latin typeface="Palatino Linotype" panose="02040502050505030304" pitchFamily="18" charset="0"/>
              </a:defRPr>
            </a:lvl2pPr>
            <a:lvl3pPr marL="1143000" indent="-228600" defTabSz="982663" eaLnBrk="0" hangingPunct="0">
              <a:defRPr sz="900">
                <a:solidFill>
                  <a:schemeClr val="tx1"/>
                </a:solidFill>
                <a:latin typeface="Palatino Linotype" panose="02040502050505030304" pitchFamily="18" charset="0"/>
              </a:defRPr>
            </a:lvl3pPr>
            <a:lvl4pPr marL="1600200" indent="-228600" defTabSz="982663" eaLnBrk="0" hangingPunct="0">
              <a:defRPr sz="900">
                <a:solidFill>
                  <a:schemeClr val="tx1"/>
                </a:solidFill>
                <a:latin typeface="Palatino Linotype" panose="02040502050505030304" pitchFamily="18" charset="0"/>
              </a:defRPr>
            </a:lvl4pPr>
            <a:lvl5pPr marL="2057400" indent="-228600" defTabSz="982663" eaLnBrk="0" hangingPunct="0">
              <a:defRPr sz="900">
                <a:solidFill>
                  <a:schemeClr val="tx1"/>
                </a:solidFill>
                <a:latin typeface="Palatino Linotype" panose="02040502050505030304" pitchFamily="18" charset="0"/>
              </a:defRPr>
            </a:lvl5pPr>
            <a:lvl6pPr marL="2514600" indent="-228600" defTabSz="982663"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82663"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82663"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82663" eaLnBrk="0" fontAlgn="base" hangingPunct="0">
              <a:spcBef>
                <a:spcPct val="0"/>
              </a:spcBef>
              <a:spcAft>
                <a:spcPct val="0"/>
              </a:spcAft>
              <a:defRPr sz="900">
                <a:solidFill>
                  <a:schemeClr val="tx1"/>
                </a:solidFill>
                <a:latin typeface="Palatino Linotype" panose="02040502050505030304" pitchFamily="18" charset="0"/>
              </a:defRPr>
            </a:lvl9pPr>
          </a:lstStyle>
          <a:p>
            <a:pPr algn="just" eaLnBrk="1" hangingPunct="1">
              <a:lnSpc>
                <a:spcPct val="80000"/>
              </a:lnSpc>
              <a:spcBef>
                <a:spcPct val="50000"/>
              </a:spcBef>
            </a:pPr>
            <a:r>
              <a:rPr lang="en-US" altLang="en-US" sz="1100" b="1">
                <a:latin typeface="Times New Roman" panose="02020603050405020304" pitchFamily="18" charset="0"/>
                <a:cs typeface="Times New Roman" panose="02020603050405020304" pitchFamily="18" charset="0"/>
              </a:rPr>
              <a:t>Know the deceptions and smokescreens that draw folks towards ecumenicalism!</a:t>
            </a:r>
          </a:p>
        </p:txBody>
      </p:sp>
      <p:sp>
        <p:nvSpPr>
          <p:cNvPr id="5153" name="Text Box 33"/>
          <p:cNvSpPr txBox="1">
            <a:spLocks noChangeArrowheads="1"/>
          </p:cNvSpPr>
          <p:nvPr/>
        </p:nvSpPr>
        <p:spPr bwMode="auto">
          <a:xfrm>
            <a:off x="6665913" y="3032125"/>
            <a:ext cx="29892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234" tIns="49117" rIns="98234" bIns="49117">
            <a:spAutoFit/>
          </a:bodyPr>
          <a:lstStyle>
            <a:lvl1pPr defTabSz="982663" eaLnBrk="0" hangingPunct="0">
              <a:defRPr sz="900">
                <a:solidFill>
                  <a:schemeClr val="tx1"/>
                </a:solidFill>
                <a:latin typeface="Palatino Linotype" panose="02040502050505030304" pitchFamily="18" charset="0"/>
              </a:defRPr>
            </a:lvl1pPr>
            <a:lvl2pPr marL="742950" indent="-285750" defTabSz="982663" eaLnBrk="0" hangingPunct="0">
              <a:defRPr sz="900">
                <a:solidFill>
                  <a:schemeClr val="tx1"/>
                </a:solidFill>
                <a:latin typeface="Palatino Linotype" panose="02040502050505030304" pitchFamily="18" charset="0"/>
              </a:defRPr>
            </a:lvl2pPr>
            <a:lvl3pPr marL="1143000" indent="-228600" defTabSz="982663" eaLnBrk="0" hangingPunct="0">
              <a:defRPr sz="900">
                <a:solidFill>
                  <a:schemeClr val="tx1"/>
                </a:solidFill>
                <a:latin typeface="Palatino Linotype" panose="02040502050505030304" pitchFamily="18" charset="0"/>
              </a:defRPr>
            </a:lvl3pPr>
            <a:lvl4pPr marL="1600200" indent="-228600" defTabSz="982663" eaLnBrk="0" hangingPunct="0">
              <a:defRPr sz="900">
                <a:solidFill>
                  <a:schemeClr val="tx1"/>
                </a:solidFill>
                <a:latin typeface="Palatino Linotype" panose="02040502050505030304" pitchFamily="18" charset="0"/>
              </a:defRPr>
            </a:lvl4pPr>
            <a:lvl5pPr marL="2057400" indent="-228600" defTabSz="982663" eaLnBrk="0" hangingPunct="0">
              <a:defRPr sz="900">
                <a:solidFill>
                  <a:schemeClr val="tx1"/>
                </a:solidFill>
                <a:latin typeface="Palatino Linotype" panose="02040502050505030304" pitchFamily="18" charset="0"/>
              </a:defRPr>
            </a:lvl5pPr>
            <a:lvl6pPr marL="2514600" indent="-228600" defTabSz="982663"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82663"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82663"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82663" eaLnBrk="0" fontAlgn="base" hangingPunct="0">
              <a:spcBef>
                <a:spcPct val="0"/>
              </a:spcBef>
              <a:spcAft>
                <a:spcPct val="0"/>
              </a:spcAft>
              <a:defRPr sz="900">
                <a:solidFill>
                  <a:schemeClr val="tx1"/>
                </a:solidFill>
                <a:latin typeface="Palatino Linotype" panose="02040502050505030304" pitchFamily="18" charset="0"/>
              </a:defRPr>
            </a:lvl9pPr>
          </a:lstStyle>
          <a:p>
            <a:pPr algn="just" eaLnBrk="1" hangingPunct="1">
              <a:lnSpc>
                <a:spcPct val="80000"/>
              </a:lnSpc>
              <a:spcBef>
                <a:spcPct val="50000"/>
              </a:spcBef>
            </a:pPr>
            <a:r>
              <a:rPr lang="en-US" altLang="en-US" sz="1100" b="1">
                <a:latin typeface="Times New Roman" panose="02020603050405020304" pitchFamily="18" charset="0"/>
                <a:cs typeface="Times New Roman" panose="02020603050405020304" pitchFamily="18" charset="0"/>
              </a:rPr>
              <a:t>Awareness of apostasy and identifying all the lies and deception that comes with it!</a:t>
            </a:r>
          </a:p>
        </p:txBody>
      </p:sp>
      <p:sp>
        <p:nvSpPr>
          <p:cNvPr id="5154" name="Text Box 34"/>
          <p:cNvSpPr txBox="1">
            <a:spLocks noChangeArrowheads="1"/>
          </p:cNvSpPr>
          <p:nvPr/>
        </p:nvSpPr>
        <p:spPr bwMode="auto">
          <a:xfrm>
            <a:off x="6684963" y="3375025"/>
            <a:ext cx="2976562" cy="268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234" tIns="49117" rIns="98234" bIns="49117">
            <a:spAutoFit/>
          </a:bodyPr>
          <a:lstStyle>
            <a:lvl1pPr defTabSz="982663" eaLnBrk="0" hangingPunct="0">
              <a:defRPr sz="900">
                <a:solidFill>
                  <a:schemeClr val="tx1"/>
                </a:solidFill>
                <a:latin typeface="Palatino Linotype" panose="02040502050505030304" pitchFamily="18" charset="0"/>
              </a:defRPr>
            </a:lvl1pPr>
            <a:lvl2pPr marL="742950" indent="-285750" defTabSz="982663" eaLnBrk="0" hangingPunct="0">
              <a:defRPr sz="900">
                <a:solidFill>
                  <a:schemeClr val="tx1"/>
                </a:solidFill>
                <a:latin typeface="Palatino Linotype" panose="02040502050505030304" pitchFamily="18" charset="0"/>
              </a:defRPr>
            </a:lvl2pPr>
            <a:lvl3pPr marL="1143000" indent="-228600" defTabSz="982663" eaLnBrk="0" hangingPunct="0">
              <a:defRPr sz="900">
                <a:solidFill>
                  <a:schemeClr val="tx1"/>
                </a:solidFill>
                <a:latin typeface="Palatino Linotype" panose="02040502050505030304" pitchFamily="18" charset="0"/>
              </a:defRPr>
            </a:lvl3pPr>
            <a:lvl4pPr marL="1600200" indent="-228600" defTabSz="982663" eaLnBrk="0" hangingPunct="0">
              <a:defRPr sz="900">
                <a:solidFill>
                  <a:schemeClr val="tx1"/>
                </a:solidFill>
                <a:latin typeface="Palatino Linotype" panose="02040502050505030304" pitchFamily="18" charset="0"/>
              </a:defRPr>
            </a:lvl4pPr>
            <a:lvl5pPr marL="2057400" indent="-228600" defTabSz="982663" eaLnBrk="0" hangingPunct="0">
              <a:defRPr sz="900">
                <a:solidFill>
                  <a:schemeClr val="tx1"/>
                </a:solidFill>
                <a:latin typeface="Palatino Linotype" panose="02040502050505030304" pitchFamily="18" charset="0"/>
              </a:defRPr>
            </a:lvl5pPr>
            <a:lvl6pPr marL="2514600" indent="-228600" defTabSz="982663"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82663"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82663"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82663" eaLnBrk="0" fontAlgn="base" hangingPunct="0">
              <a:spcBef>
                <a:spcPct val="0"/>
              </a:spcBef>
              <a:spcAft>
                <a:spcPct val="0"/>
              </a:spcAft>
              <a:defRPr sz="900">
                <a:solidFill>
                  <a:schemeClr val="tx1"/>
                </a:solidFill>
                <a:latin typeface="Palatino Linotype" panose="02040502050505030304" pitchFamily="18" charset="0"/>
              </a:defRPr>
            </a:lvl9pPr>
          </a:lstStyle>
          <a:p>
            <a:pPr algn="just" eaLnBrk="1" hangingPunct="1">
              <a:spcBef>
                <a:spcPct val="50000"/>
              </a:spcBef>
            </a:pPr>
            <a:r>
              <a:rPr lang="en-US" altLang="en-US" sz="1100" b="1">
                <a:latin typeface="Times New Roman" panose="02020603050405020304" pitchFamily="18" charset="0"/>
                <a:cs typeface="Times New Roman" panose="02020603050405020304" pitchFamily="18" charset="0"/>
              </a:rPr>
              <a:t>Better identify false teachers and teachings!</a:t>
            </a:r>
          </a:p>
        </p:txBody>
      </p:sp>
      <p:sp>
        <p:nvSpPr>
          <p:cNvPr id="5155" name="Text Box 35"/>
          <p:cNvSpPr txBox="1">
            <a:spLocks noChangeArrowheads="1"/>
          </p:cNvSpPr>
          <p:nvPr/>
        </p:nvSpPr>
        <p:spPr bwMode="auto">
          <a:xfrm>
            <a:off x="6692900" y="3614738"/>
            <a:ext cx="2947988"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234" tIns="49117" rIns="98234" bIns="49117">
            <a:spAutoFit/>
          </a:bodyPr>
          <a:lstStyle>
            <a:lvl1pPr defTabSz="982663" eaLnBrk="0" hangingPunct="0">
              <a:defRPr sz="900">
                <a:solidFill>
                  <a:schemeClr val="tx1"/>
                </a:solidFill>
                <a:latin typeface="Palatino Linotype" panose="02040502050505030304" pitchFamily="18" charset="0"/>
              </a:defRPr>
            </a:lvl1pPr>
            <a:lvl2pPr marL="742950" indent="-285750" defTabSz="982663" eaLnBrk="0" hangingPunct="0">
              <a:defRPr sz="900">
                <a:solidFill>
                  <a:schemeClr val="tx1"/>
                </a:solidFill>
                <a:latin typeface="Palatino Linotype" panose="02040502050505030304" pitchFamily="18" charset="0"/>
              </a:defRPr>
            </a:lvl2pPr>
            <a:lvl3pPr marL="1143000" indent="-228600" defTabSz="982663" eaLnBrk="0" hangingPunct="0">
              <a:defRPr sz="900">
                <a:solidFill>
                  <a:schemeClr val="tx1"/>
                </a:solidFill>
                <a:latin typeface="Palatino Linotype" panose="02040502050505030304" pitchFamily="18" charset="0"/>
              </a:defRPr>
            </a:lvl3pPr>
            <a:lvl4pPr marL="1600200" indent="-228600" defTabSz="982663" eaLnBrk="0" hangingPunct="0">
              <a:defRPr sz="900">
                <a:solidFill>
                  <a:schemeClr val="tx1"/>
                </a:solidFill>
                <a:latin typeface="Palatino Linotype" panose="02040502050505030304" pitchFamily="18" charset="0"/>
              </a:defRPr>
            </a:lvl4pPr>
            <a:lvl5pPr marL="2057400" indent="-228600" defTabSz="982663" eaLnBrk="0" hangingPunct="0">
              <a:defRPr sz="900">
                <a:solidFill>
                  <a:schemeClr val="tx1"/>
                </a:solidFill>
                <a:latin typeface="Palatino Linotype" panose="02040502050505030304" pitchFamily="18" charset="0"/>
              </a:defRPr>
            </a:lvl5pPr>
            <a:lvl6pPr marL="2514600" indent="-228600" defTabSz="982663"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82663"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82663"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82663" eaLnBrk="0" fontAlgn="base" hangingPunct="0">
              <a:spcBef>
                <a:spcPct val="0"/>
              </a:spcBef>
              <a:spcAft>
                <a:spcPct val="0"/>
              </a:spcAft>
              <a:defRPr sz="900">
                <a:solidFill>
                  <a:schemeClr val="tx1"/>
                </a:solidFill>
                <a:latin typeface="Palatino Linotype" panose="02040502050505030304" pitchFamily="18" charset="0"/>
              </a:defRPr>
            </a:lvl9pPr>
          </a:lstStyle>
          <a:p>
            <a:pPr algn="just" eaLnBrk="1" hangingPunct="1">
              <a:spcBef>
                <a:spcPct val="50000"/>
              </a:spcBef>
            </a:pPr>
            <a:r>
              <a:rPr lang="en-US" altLang="en-US" sz="1100" b="1">
                <a:latin typeface="Times New Roman" panose="02020603050405020304" pitchFamily="18" charset="0"/>
                <a:cs typeface="Times New Roman" panose="02020603050405020304" pitchFamily="18" charset="0"/>
              </a:rPr>
              <a:t>Prepare you for your own Judgment Seat!</a:t>
            </a:r>
          </a:p>
        </p:txBody>
      </p:sp>
      <p:sp>
        <p:nvSpPr>
          <p:cNvPr id="5156" name="Text Box 36"/>
          <p:cNvSpPr txBox="1">
            <a:spLocks noChangeArrowheads="1"/>
          </p:cNvSpPr>
          <p:nvPr/>
        </p:nvSpPr>
        <p:spPr bwMode="auto">
          <a:xfrm>
            <a:off x="6684963" y="3860800"/>
            <a:ext cx="3011487" cy="268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234" tIns="49117" rIns="98234" bIns="49117">
            <a:spAutoFit/>
          </a:bodyPr>
          <a:lstStyle>
            <a:lvl1pPr defTabSz="982663" eaLnBrk="0" hangingPunct="0">
              <a:defRPr sz="900">
                <a:solidFill>
                  <a:schemeClr val="tx1"/>
                </a:solidFill>
                <a:latin typeface="Palatino Linotype" panose="02040502050505030304" pitchFamily="18" charset="0"/>
              </a:defRPr>
            </a:lvl1pPr>
            <a:lvl2pPr marL="742950" indent="-285750" defTabSz="982663" eaLnBrk="0" hangingPunct="0">
              <a:defRPr sz="900">
                <a:solidFill>
                  <a:schemeClr val="tx1"/>
                </a:solidFill>
                <a:latin typeface="Palatino Linotype" panose="02040502050505030304" pitchFamily="18" charset="0"/>
              </a:defRPr>
            </a:lvl2pPr>
            <a:lvl3pPr marL="1143000" indent="-228600" defTabSz="982663" eaLnBrk="0" hangingPunct="0">
              <a:defRPr sz="900">
                <a:solidFill>
                  <a:schemeClr val="tx1"/>
                </a:solidFill>
                <a:latin typeface="Palatino Linotype" panose="02040502050505030304" pitchFamily="18" charset="0"/>
              </a:defRPr>
            </a:lvl3pPr>
            <a:lvl4pPr marL="1600200" indent="-228600" defTabSz="982663" eaLnBrk="0" hangingPunct="0">
              <a:defRPr sz="900">
                <a:solidFill>
                  <a:schemeClr val="tx1"/>
                </a:solidFill>
                <a:latin typeface="Palatino Linotype" panose="02040502050505030304" pitchFamily="18" charset="0"/>
              </a:defRPr>
            </a:lvl4pPr>
            <a:lvl5pPr marL="2057400" indent="-228600" defTabSz="982663" eaLnBrk="0" hangingPunct="0">
              <a:defRPr sz="900">
                <a:solidFill>
                  <a:schemeClr val="tx1"/>
                </a:solidFill>
                <a:latin typeface="Palatino Linotype" panose="02040502050505030304" pitchFamily="18" charset="0"/>
              </a:defRPr>
            </a:lvl5pPr>
            <a:lvl6pPr marL="2514600" indent="-228600" defTabSz="982663"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82663"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82663"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82663" eaLnBrk="0" fontAlgn="base" hangingPunct="0">
              <a:spcBef>
                <a:spcPct val="0"/>
              </a:spcBef>
              <a:spcAft>
                <a:spcPct val="0"/>
              </a:spcAft>
              <a:defRPr sz="900">
                <a:solidFill>
                  <a:schemeClr val="tx1"/>
                </a:solidFill>
                <a:latin typeface="Palatino Linotype" panose="02040502050505030304" pitchFamily="18" charset="0"/>
              </a:defRPr>
            </a:lvl9pPr>
          </a:lstStyle>
          <a:p>
            <a:pPr algn="just" eaLnBrk="1" hangingPunct="1">
              <a:spcBef>
                <a:spcPct val="50000"/>
              </a:spcBef>
            </a:pPr>
            <a:r>
              <a:rPr lang="en-US" altLang="en-US" sz="1100" b="1">
                <a:latin typeface="Times New Roman" panose="02020603050405020304" pitchFamily="18" charset="0"/>
                <a:cs typeface="Times New Roman" panose="02020603050405020304" pitchFamily="18" charset="0"/>
              </a:rPr>
              <a:t>Prepare you for suffering for living godly!</a:t>
            </a:r>
          </a:p>
        </p:txBody>
      </p:sp>
      <p:sp>
        <p:nvSpPr>
          <p:cNvPr id="5157" name="Text Box 37"/>
          <p:cNvSpPr txBox="1">
            <a:spLocks noChangeArrowheads="1"/>
          </p:cNvSpPr>
          <p:nvPr/>
        </p:nvSpPr>
        <p:spPr bwMode="auto">
          <a:xfrm>
            <a:off x="6692900" y="4129088"/>
            <a:ext cx="30019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234" tIns="49117" rIns="98234" bIns="49117">
            <a:spAutoFit/>
          </a:bodyPr>
          <a:lstStyle>
            <a:lvl1pPr defTabSz="982663" eaLnBrk="0" hangingPunct="0">
              <a:defRPr sz="900">
                <a:solidFill>
                  <a:schemeClr val="tx1"/>
                </a:solidFill>
                <a:latin typeface="Palatino Linotype" panose="02040502050505030304" pitchFamily="18" charset="0"/>
              </a:defRPr>
            </a:lvl1pPr>
            <a:lvl2pPr marL="742950" indent="-285750" defTabSz="982663" eaLnBrk="0" hangingPunct="0">
              <a:defRPr sz="900">
                <a:solidFill>
                  <a:schemeClr val="tx1"/>
                </a:solidFill>
                <a:latin typeface="Palatino Linotype" panose="02040502050505030304" pitchFamily="18" charset="0"/>
              </a:defRPr>
            </a:lvl2pPr>
            <a:lvl3pPr marL="1143000" indent="-228600" defTabSz="982663" eaLnBrk="0" hangingPunct="0">
              <a:defRPr sz="900">
                <a:solidFill>
                  <a:schemeClr val="tx1"/>
                </a:solidFill>
                <a:latin typeface="Palatino Linotype" panose="02040502050505030304" pitchFamily="18" charset="0"/>
              </a:defRPr>
            </a:lvl3pPr>
            <a:lvl4pPr marL="1600200" indent="-228600" defTabSz="982663" eaLnBrk="0" hangingPunct="0">
              <a:defRPr sz="900">
                <a:solidFill>
                  <a:schemeClr val="tx1"/>
                </a:solidFill>
                <a:latin typeface="Palatino Linotype" panose="02040502050505030304" pitchFamily="18" charset="0"/>
              </a:defRPr>
            </a:lvl4pPr>
            <a:lvl5pPr marL="2057400" indent="-228600" defTabSz="982663" eaLnBrk="0" hangingPunct="0">
              <a:defRPr sz="900">
                <a:solidFill>
                  <a:schemeClr val="tx1"/>
                </a:solidFill>
                <a:latin typeface="Palatino Linotype" panose="02040502050505030304" pitchFamily="18" charset="0"/>
              </a:defRPr>
            </a:lvl5pPr>
            <a:lvl6pPr marL="2514600" indent="-228600" defTabSz="982663"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82663"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82663"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82663" eaLnBrk="0" fontAlgn="base" hangingPunct="0">
              <a:spcBef>
                <a:spcPct val="0"/>
              </a:spcBef>
              <a:spcAft>
                <a:spcPct val="0"/>
              </a:spcAft>
              <a:defRPr sz="900">
                <a:solidFill>
                  <a:schemeClr val="tx1"/>
                </a:solidFill>
                <a:latin typeface="Palatino Linotype" panose="02040502050505030304" pitchFamily="18" charset="0"/>
              </a:defRPr>
            </a:lvl9pPr>
          </a:lstStyle>
          <a:p>
            <a:pPr algn="just" eaLnBrk="1" hangingPunct="1">
              <a:lnSpc>
                <a:spcPct val="80000"/>
              </a:lnSpc>
              <a:spcBef>
                <a:spcPct val="50000"/>
              </a:spcBef>
            </a:pPr>
            <a:r>
              <a:rPr lang="en-US" altLang="en-US" sz="1100" b="1">
                <a:latin typeface="Times New Roman" panose="02020603050405020304" pitchFamily="18" charset="0"/>
                <a:cs typeface="Times New Roman" panose="02020603050405020304" pitchFamily="18" charset="0"/>
              </a:rPr>
              <a:t>Be more thankful for all that God has done, is doing and will do!</a:t>
            </a:r>
          </a:p>
        </p:txBody>
      </p:sp>
      <p:sp>
        <p:nvSpPr>
          <p:cNvPr id="5158" name="Text Box 38"/>
          <p:cNvSpPr txBox="1">
            <a:spLocks noChangeArrowheads="1"/>
          </p:cNvSpPr>
          <p:nvPr/>
        </p:nvSpPr>
        <p:spPr bwMode="auto">
          <a:xfrm>
            <a:off x="6692900" y="4471988"/>
            <a:ext cx="297497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234" tIns="49117" rIns="98234" bIns="49117">
            <a:spAutoFit/>
          </a:bodyPr>
          <a:lstStyle>
            <a:lvl1pPr defTabSz="982663" eaLnBrk="0" hangingPunct="0">
              <a:defRPr sz="900">
                <a:solidFill>
                  <a:schemeClr val="tx1"/>
                </a:solidFill>
                <a:latin typeface="Palatino Linotype" panose="02040502050505030304" pitchFamily="18" charset="0"/>
              </a:defRPr>
            </a:lvl1pPr>
            <a:lvl2pPr marL="742950" indent="-285750" defTabSz="982663" eaLnBrk="0" hangingPunct="0">
              <a:defRPr sz="900">
                <a:solidFill>
                  <a:schemeClr val="tx1"/>
                </a:solidFill>
                <a:latin typeface="Palatino Linotype" panose="02040502050505030304" pitchFamily="18" charset="0"/>
              </a:defRPr>
            </a:lvl2pPr>
            <a:lvl3pPr marL="1143000" indent="-228600" defTabSz="982663" eaLnBrk="0" hangingPunct="0">
              <a:defRPr sz="900">
                <a:solidFill>
                  <a:schemeClr val="tx1"/>
                </a:solidFill>
                <a:latin typeface="Palatino Linotype" panose="02040502050505030304" pitchFamily="18" charset="0"/>
              </a:defRPr>
            </a:lvl3pPr>
            <a:lvl4pPr marL="1600200" indent="-228600" defTabSz="982663" eaLnBrk="0" hangingPunct="0">
              <a:defRPr sz="900">
                <a:solidFill>
                  <a:schemeClr val="tx1"/>
                </a:solidFill>
                <a:latin typeface="Palatino Linotype" panose="02040502050505030304" pitchFamily="18" charset="0"/>
              </a:defRPr>
            </a:lvl4pPr>
            <a:lvl5pPr marL="2057400" indent="-228600" defTabSz="982663" eaLnBrk="0" hangingPunct="0">
              <a:defRPr sz="900">
                <a:solidFill>
                  <a:schemeClr val="tx1"/>
                </a:solidFill>
                <a:latin typeface="Palatino Linotype" panose="02040502050505030304" pitchFamily="18" charset="0"/>
              </a:defRPr>
            </a:lvl5pPr>
            <a:lvl6pPr marL="2514600" indent="-228600" defTabSz="982663"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82663"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82663"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82663" eaLnBrk="0" fontAlgn="base" hangingPunct="0">
              <a:spcBef>
                <a:spcPct val="0"/>
              </a:spcBef>
              <a:spcAft>
                <a:spcPct val="0"/>
              </a:spcAft>
              <a:defRPr sz="900">
                <a:solidFill>
                  <a:schemeClr val="tx1"/>
                </a:solidFill>
                <a:latin typeface="Palatino Linotype" panose="02040502050505030304" pitchFamily="18" charset="0"/>
              </a:defRPr>
            </a:lvl9pPr>
          </a:lstStyle>
          <a:p>
            <a:pPr algn="just" eaLnBrk="1" hangingPunct="1">
              <a:spcBef>
                <a:spcPct val="50000"/>
              </a:spcBef>
            </a:pPr>
            <a:r>
              <a:rPr lang="en-US" altLang="en-US" sz="1100" b="1">
                <a:latin typeface="Times New Roman" panose="02020603050405020304" pitchFamily="18" charset="0"/>
                <a:cs typeface="Times New Roman" panose="02020603050405020304" pitchFamily="18" charset="0"/>
              </a:rPr>
              <a:t>Enjoy the true peace “of” God, peace “from” God and peace “ with God!</a:t>
            </a:r>
          </a:p>
        </p:txBody>
      </p:sp>
      <p:sp>
        <p:nvSpPr>
          <p:cNvPr id="5159" name="Text Box 39"/>
          <p:cNvSpPr txBox="1">
            <a:spLocks noChangeArrowheads="1"/>
          </p:cNvSpPr>
          <p:nvPr/>
        </p:nvSpPr>
        <p:spPr bwMode="auto">
          <a:xfrm>
            <a:off x="6692900" y="4894263"/>
            <a:ext cx="30289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234" tIns="49117" rIns="98234" bIns="49117">
            <a:spAutoFit/>
          </a:bodyPr>
          <a:lstStyle>
            <a:lvl1pPr defTabSz="982663" eaLnBrk="0" hangingPunct="0">
              <a:defRPr sz="900">
                <a:solidFill>
                  <a:schemeClr val="tx1"/>
                </a:solidFill>
                <a:latin typeface="Palatino Linotype" panose="02040502050505030304" pitchFamily="18" charset="0"/>
              </a:defRPr>
            </a:lvl1pPr>
            <a:lvl2pPr marL="742950" indent="-285750" defTabSz="982663" eaLnBrk="0" hangingPunct="0">
              <a:defRPr sz="900">
                <a:solidFill>
                  <a:schemeClr val="tx1"/>
                </a:solidFill>
                <a:latin typeface="Palatino Linotype" panose="02040502050505030304" pitchFamily="18" charset="0"/>
              </a:defRPr>
            </a:lvl2pPr>
            <a:lvl3pPr marL="1143000" indent="-228600" defTabSz="982663" eaLnBrk="0" hangingPunct="0">
              <a:defRPr sz="900">
                <a:solidFill>
                  <a:schemeClr val="tx1"/>
                </a:solidFill>
                <a:latin typeface="Palatino Linotype" panose="02040502050505030304" pitchFamily="18" charset="0"/>
              </a:defRPr>
            </a:lvl3pPr>
            <a:lvl4pPr marL="1600200" indent="-228600" defTabSz="982663" eaLnBrk="0" hangingPunct="0">
              <a:defRPr sz="900">
                <a:solidFill>
                  <a:schemeClr val="tx1"/>
                </a:solidFill>
                <a:latin typeface="Palatino Linotype" panose="02040502050505030304" pitchFamily="18" charset="0"/>
              </a:defRPr>
            </a:lvl4pPr>
            <a:lvl5pPr marL="2057400" indent="-228600" defTabSz="982663" eaLnBrk="0" hangingPunct="0">
              <a:defRPr sz="900">
                <a:solidFill>
                  <a:schemeClr val="tx1"/>
                </a:solidFill>
                <a:latin typeface="Palatino Linotype" panose="02040502050505030304" pitchFamily="18" charset="0"/>
              </a:defRPr>
            </a:lvl5pPr>
            <a:lvl6pPr marL="2514600" indent="-228600" defTabSz="982663"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82663"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82663"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82663" eaLnBrk="0" fontAlgn="base" hangingPunct="0">
              <a:spcBef>
                <a:spcPct val="0"/>
              </a:spcBef>
              <a:spcAft>
                <a:spcPct val="0"/>
              </a:spcAft>
              <a:defRPr sz="900">
                <a:solidFill>
                  <a:schemeClr val="tx1"/>
                </a:solidFill>
                <a:latin typeface="Palatino Linotype" panose="02040502050505030304" pitchFamily="18" charset="0"/>
              </a:defRPr>
            </a:lvl9pPr>
          </a:lstStyle>
          <a:p>
            <a:pPr algn="just" eaLnBrk="1" hangingPunct="1">
              <a:spcBef>
                <a:spcPct val="50000"/>
              </a:spcBef>
            </a:pPr>
            <a:r>
              <a:rPr lang="en-US" altLang="en-US" sz="1100" b="1">
                <a:latin typeface="Times New Roman" panose="02020603050405020304" pitchFamily="18" charset="0"/>
                <a:cs typeface="Times New Roman" panose="02020603050405020304" pitchFamily="18" charset="0"/>
              </a:rPr>
              <a:t>Know the things Paul expects us to know!</a:t>
            </a:r>
          </a:p>
        </p:txBody>
      </p:sp>
      <p:sp>
        <p:nvSpPr>
          <p:cNvPr id="5160" name="Text Box 40"/>
          <p:cNvSpPr txBox="1">
            <a:spLocks noChangeArrowheads="1"/>
          </p:cNvSpPr>
          <p:nvPr/>
        </p:nvSpPr>
        <p:spPr bwMode="auto">
          <a:xfrm>
            <a:off x="6684963" y="5149850"/>
            <a:ext cx="30368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234" tIns="49117" rIns="98234" bIns="49117">
            <a:spAutoFit/>
          </a:bodyPr>
          <a:lstStyle>
            <a:lvl1pPr defTabSz="982663" eaLnBrk="0" hangingPunct="0">
              <a:defRPr sz="900">
                <a:solidFill>
                  <a:schemeClr val="tx1"/>
                </a:solidFill>
                <a:latin typeface="Palatino Linotype" panose="02040502050505030304" pitchFamily="18" charset="0"/>
              </a:defRPr>
            </a:lvl1pPr>
            <a:lvl2pPr marL="742950" indent="-285750" defTabSz="982663" eaLnBrk="0" hangingPunct="0">
              <a:defRPr sz="900">
                <a:solidFill>
                  <a:schemeClr val="tx1"/>
                </a:solidFill>
                <a:latin typeface="Palatino Linotype" panose="02040502050505030304" pitchFamily="18" charset="0"/>
              </a:defRPr>
            </a:lvl2pPr>
            <a:lvl3pPr marL="1143000" indent="-228600" defTabSz="982663" eaLnBrk="0" hangingPunct="0">
              <a:defRPr sz="900">
                <a:solidFill>
                  <a:schemeClr val="tx1"/>
                </a:solidFill>
                <a:latin typeface="Palatino Linotype" panose="02040502050505030304" pitchFamily="18" charset="0"/>
              </a:defRPr>
            </a:lvl3pPr>
            <a:lvl4pPr marL="1600200" indent="-228600" defTabSz="982663" eaLnBrk="0" hangingPunct="0">
              <a:defRPr sz="900">
                <a:solidFill>
                  <a:schemeClr val="tx1"/>
                </a:solidFill>
                <a:latin typeface="Palatino Linotype" panose="02040502050505030304" pitchFamily="18" charset="0"/>
              </a:defRPr>
            </a:lvl4pPr>
            <a:lvl5pPr marL="2057400" indent="-228600" defTabSz="982663" eaLnBrk="0" hangingPunct="0">
              <a:defRPr sz="900">
                <a:solidFill>
                  <a:schemeClr val="tx1"/>
                </a:solidFill>
                <a:latin typeface="Palatino Linotype" panose="02040502050505030304" pitchFamily="18" charset="0"/>
              </a:defRPr>
            </a:lvl5pPr>
            <a:lvl6pPr marL="2514600" indent="-228600" defTabSz="982663"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82663"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82663"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82663" eaLnBrk="0" fontAlgn="base" hangingPunct="0">
              <a:spcBef>
                <a:spcPct val="0"/>
              </a:spcBef>
              <a:spcAft>
                <a:spcPct val="0"/>
              </a:spcAft>
              <a:defRPr sz="900">
                <a:solidFill>
                  <a:schemeClr val="tx1"/>
                </a:solidFill>
                <a:latin typeface="Palatino Linotype" panose="02040502050505030304" pitchFamily="18" charset="0"/>
              </a:defRPr>
            </a:lvl9pPr>
          </a:lstStyle>
          <a:p>
            <a:pPr algn="just" eaLnBrk="1" hangingPunct="1">
              <a:lnSpc>
                <a:spcPct val="80000"/>
              </a:lnSpc>
              <a:spcBef>
                <a:spcPct val="50000"/>
              </a:spcBef>
            </a:pPr>
            <a:r>
              <a:rPr lang="en-US" altLang="en-US" sz="1100" b="1">
                <a:latin typeface="Times New Roman" panose="02020603050405020304" pitchFamily="18" charset="0"/>
                <a:cs typeface="Times New Roman" panose="02020603050405020304" pitchFamily="18" charset="0"/>
              </a:rPr>
              <a:t>Know better than you were taught what to teach your children and grandkids!</a:t>
            </a:r>
          </a:p>
        </p:txBody>
      </p:sp>
      <p:sp>
        <p:nvSpPr>
          <p:cNvPr id="5161" name="Text Box 41"/>
          <p:cNvSpPr txBox="1">
            <a:spLocks noChangeArrowheads="1"/>
          </p:cNvSpPr>
          <p:nvPr/>
        </p:nvSpPr>
        <p:spPr bwMode="auto">
          <a:xfrm>
            <a:off x="6670675" y="5500688"/>
            <a:ext cx="300037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234" tIns="49117" rIns="98234" bIns="49117">
            <a:spAutoFit/>
          </a:bodyPr>
          <a:lstStyle>
            <a:lvl1pPr defTabSz="982663" eaLnBrk="0" hangingPunct="0">
              <a:defRPr sz="900">
                <a:solidFill>
                  <a:schemeClr val="tx1"/>
                </a:solidFill>
                <a:latin typeface="Palatino Linotype" panose="02040502050505030304" pitchFamily="18" charset="0"/>
              </a:defRPr>
            </a:lvl1pPr>
            <a:lvl2pPr marL="742950" indent="-285750" defTabSz="982663" eaLnBrk="0" hangingPunct="0">
              <a:defRPr sz="900">
                <a:solidFill>
                  <a:schemeClr val="tx1"/>
                </a:solidFill>
                <a:latin typeface="Palatino Linotype" panose="02040502050505030304" pitchFamily="18" charset="0"/>
              </a:defRPr>
            </a:lvl2pPr>
            <a:lvl3pPr marL="1143000" indent="-228600" defTabSz="982663" eaLnBrk="0" hangingPunct="0">
              <a:defRPr sz="900">
                <a:solidFill>
                  <a:schemeClr val="tx1"/>
                </a:solidFill>
                <a:latin typeface="Palatino Linotype" panose="02040502050505030304" pitchFamily="18" charset="0"/>
              </a:defRPr>
            </a:lvl3pPr>
            <a:lvl4pPr marL="1600200" indent="-228600" defTabSz="982663" eaLnBrk="0" hangingPunct="0">
              <a:defRPr sz="900">
                <a:solidFill>
                  <a:schemeClr val="tx1"/>
                </a:solidFill>
                <a:latin typeface="Palatino Linotype" panose="02040502050505030304" pitchFamily="18" charset="0"/>
              </a:defRPr>
            </a:lvl4pPr>
            <a:lvl5pPr marL="2057400" indent="-228600" defTabSz="982663" eaLnBrk="0" hangingPunct="0">
              <a:defRPr sz="900">
                <a:solidFill>
                  <a:schemeClr val="tx1"/>
                </a:solidFill>
                <a:latin typeface="Palatino Linotype" panose="02040502050505030304" pitchFamily="18" charset="0"/>
              </a:defRPr>
            </a:lvl5pPr>
            <a:lvl6pPr marL="2514600" indent="-228600" defTabSz="982663"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82663"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82663"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82663" eaLnBrk="0" fontAlgn="base" hangingPunct="0">
              <a:spcBef>
                <a:spcPct val="0"/>
              </a:spcBef>
              <a:spcAft>
                <a:spcPct val="0"/>
              </a:spcAft>
              <a:defRPr sz="900">
                <a:solidFill>
                  <a:schemeClr val="tx1"/>
                </a:solidFill>
                <a:latin typeface="Palatino Linotype" panose="02040502050505030304" pitchFamily="18" charset="0"/>
              </a:defRPr>
            </a:lvl9pPr>
          </a:lstStyle>
          <a:p>
            <a:pPr algn="just" eaLnBrk="1" hangingPunct="1">
              <a:lnSpc>
                <a:spcPct val="80000"/>
              </a:lnSpc>
              <a:spcBef>
                <a:spcPct val="50000"/>
              </a:spcBef>
            </a:pPr>
            <a:r>
              <a:rPr lang="en-US" altLang="en-US" sz="1100" b="1">
                <a:latin typeface="Times New Roman" panose="02020603050405020304" pitchFamily="18" charset="0"/>
                <a:cs typeface="Times New Roman" panose="02020603050405020304" pitchFamily="18" charset="0"/>
              </a:rPr>
              <a:t>Learn how to please God, and then do it in the right manner – not because of fear and bondage, but because of your love for God!</a:t>
            </a:r>
          </a:p>
        </p:txBody>
      </p:sp>
      <p:sp>
        <p:nvSpPr>
          <p:cNvPr id="5162" name="Text Box 42"/>
          <p:cNvSpPr txBox="1">
            <a:spLocks noChangeArrowheads="1"/>
          </p:cNvSpPr>
          <p:nvPr/>
        </p:nvSpPr>
        <p:spPr bwMode="auto">
          <a:xfrm>
            <a:off x="6683375" y="5997575"/>
            <a:ext cx="29733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234" tIns="49117" rIns="98234" bIns="49117">
            <a:spAutoFit/>
          </a:bodyPr>
          <a:lstStyle>
            <a:lvl1pPr defTabSz="982663" eaLnBrk="0" hangingPunct="0">
              <a:defRPr sz="900">
                <a:solidFill>
                  <a:schemeClr val="tx1"/>
                </a:solidFill>
                <a:latin typeface="Palatino Linotype" panose="02040502050505030304" pitchFamily="18" charset="0"/>
              </a:defRPr>
            </a:lvl1pPr>
            <a:lvl2pPr marL="742950" indent="-285750" defTabSz="982663" eaLnBrk="0" hangingPunct="0">
              <a:defRPr sz="900">
                <a:solidFill>
                  <a:schemeClr val="tx1"/>
                </a:solidFill>
                <a:latin typeface="Palatino Linotype" panose="02040502050505030304" pitchFamily="18" charset="0"/>
              </a:defRPr>
            </a:lvl2pPr>
            <a:lvl3pPr marL="1143000" indent="-228600" defTabSz="982663" eaLnBrk="0" hangingPunct="0">
              <a:defRPr sz="900">
                <a:solidFill>
                  <a:schemeClr val="tx1"/>
                </a:solidFill>
                <a:latin typeface="Palatino Linotype" panose="02040502050505030304" pitchFamily="18" charset="0"/>
              </a:defRPr>
            </a:lvl3pPr>
            <a:lvl4pPr marL="1600200" indent="-228600" defTabSz="982663" eaLnBrk="0" hangingPunct="0">
              <a:defRPr sz="900">
                <a:solidFill>
                  <a:schemeClr val="tx1"/>
                </a:solidFill>
                <a:latin typeface="Palatino Linotype" panose="02040502050505030304" pitchFamily="18" charset="0"/>
              </a:defRPr>
            </a:lvl4pPr>
            <a:lvl5pPr marL="2057400" indent="-228600" defTabSz="982663" eaLnBrk="0" hangingPunct="0">
              <a:defRPr sz="900">
                <a:solidFill>
                  <a:schemeClr val="tx1"/>
                </a:solidFill>
                <a:latin typeface="Palatino Linotype" panose="02040502050505030304" pitchFamily="18" charset="0"/>
              </a:defRPr>
            </a:lvl5pPr>
            <a:lvl6pPr marL="2514600" indent="-228600" defTabSz="982663"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82663"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82663"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82663" eaLnBrk="0" fontAlgn="base" hangingPunct="0">
              <a:spcBef>
                <a:spcPct val="0"/>
              </a:spcBef>
              <a:spcAft>
                <a:spcPct val="0"/>
              </a:spcAft>
              <a:defRPr sz="900">
                <a:solidFill>
                  <a:schemeClr val="tx1"/>
                </a:solidFill>
                <a:latin typeface="Palatino Linotype" panose="02040502050505030304" pitchFamily="18" charset="0"/>
              </a:defRPr>
            </a:lvl9pPr>
          </a:lstStyle>
          <a:p>
            <a:pPr algn="just" eaLnBrk="1" hangingPunct="1">
              <a:lnSpc>
                <a:spcPct val="80000"/>
              </a:lnSpc>
              <a:spcBef>
                <a:spcPct val="50000"/>
              </a:spcBef>
            </a:pPr>
            <a:r>
              <a:rPr lang="en-US" altLang="en-US" sz="1100" b="1">
                <a:latin typeface="Times New Roman" panose="02020603050405020304" pitchFamily="18" charset="0"/>
                <a:cs typeface="Times New Roman" panose="02020603050405020304" pitchFamily="18" charset="0"/>
              </a:rPr>
              <a:t>Give God Glory in all that you do and  try to stop grieving and quenching the Spirit!</a:t>
            </a:r>
          </a:p>
        </p:txBody>
      </p:sp>
      <p:sp>
        <p:nvSpPr>
          <p:cNvPr id="5163" name="Text Box 43"/>
          <p:cNvSpPr txBox="1">
            <a:spLocks noChangeArrowheads="1"/>
          </p:cNvSpPr>
          <p:nvPr/>
        </p:nvSpPr>
        <p:spPr bwMode="auto">
          <a:xfrm>
            <a:off x="6673850" y="6316663"/>
            <a:ext cx="3090863"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234" tIns="49117" rIns="98234" bIns="49117">
            <a:spAutoFit/>
          </a:bodyPr>
          <a:lstStyle>
            <a:lvl1pPr defTabSz="982663" eaLnBrk="0" hangingPunct="0">
              <a:defRPr sz="900">
                <a:solidFill>
                  <a:schemeClr val="tx1"/>
                </a:solidFill>
                <a:latin typeface="Palatino Linotype" panose="02040502050505030304" pitchFamily="18" charset="0"/>
              </a:defRPr>
            </a:lvl1pPr>
            <a:lvl2pPr marL="742950" indent="-285750" defTabSz="982663" eaLnBrk="0" hangingPunct="0">
              <a:defRPr sz="900">
                <a:solidFill>
                  <a:schemeClr val="tx1"/>
                </a:solidFill>
                <a:latin typeface="Palatino Linotype" panose="02040502050505030304" pitchFamily="18" charset="0"/>
              </a:defRPr>
            </a:lvl2pPr>
            <a:lvl3pPr marL="1143000" indent="-228600" defTabSz="982663" eaLnBrk="0" hangingPunct="0">
              <a:defRPr sz="900">
                <a:solidFill>
                  <a:schemeClr val="tx1"/>
                </a:solidFill>
                <a:latin typeface="Palatino Linotype" panose="02040502050505030304" pitchFamily="18" charset="0"/>
              </a:defRPr>
            </a:lvl3pPr>
            <a:lvl4pPr marL="1600200" indent="-228600" defTabSz="982663" eaLnBrk="0" hangingPunct="0">
              <a:defRPr sz="900">
                <a:solidFill>
                  <a:schemeClr val="tx1"/>
                </a:solidFill>
                <a:latin typeface="Palatino Linotype" panose="02040502050505030304" pitchFamily="18" charset="0"/>
              </a:defRPr>
            </a:lvl4pPr>
            <a:lvl5pPr marL="2057400" indent="-228600" defTabSz="982663" eaLnBrk="0" hangingPunct="0">
              <a:defRPr sz="900">
                <a:solidFill>
                  <a:schemeClr val="tx1"/>
                </a:solidFill>
                <a:latin typeface="Palatino Linotype" panose="02040502050505030304" pitchFamily="18" charset="0"/>
              </a:defRPr>
            </a:lvl5pPr>
            <a:lvl6pPr marL="2514600" indent="-228600" defTabSz="982663"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82663"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82663"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82663" eaLnBrk="0" fontAlgn="base" hangingPunct="0">
              <a:spcBef>
                <a:spcPct val="0"/>
              </a:spcBef>
              <a:spcAft>
                <a:spcPct val="0"/>
              </a:spcAft>
              <a:defRPr sz="900">
                <a:solidFill>
                  <a:schemeClr val="tx1"/>
                </a:solidFill>
                <a:latin typeface="Palatino Linotype" panose="02040502050505030304" pitchFamily="18" charset="0"/>
              </a:defRPr>
            </a:lvl9pPr>
          </a:lstStyle>
          <a:p>
            <a:pPr algn="just" eaLnBrk="1" hangingPunct="1">
              <a:lnSpc>
                <a:spcPct val="80000"/>
              </a:lnSpc>
              <a:spcBef>
                <a:spcPct val="50000"/>
              </a:spcBef>
            </a:pPr>
            <a:r>
              <a:rPr lang="en-US" altLang="en-US" sz="1100" b="1">
                <a:latin typeface="Times New Roman" panose="02020603050405020304" pitchFamily="18" charset="0"/>
                <a:cs typeface="Times New Roman" panose="02020603050405020304" pitchFamily="18" charset="0"/>
              </a:rPr>
              <a:t>Love his appearing / crown of righteousness</a:t>
            </a:r>
          </a:p>
        </p:txBody>
      </p:sp>
      <p:sp>
        <p:nvSpPr>
          <p:cNvPr id="5164" name="Text Box 44"/>
          <p:cNvSpPr txBox="1">
            <a:spLocks noChangeArrowheads="1"/>
          </p:cNvSpPr>
          <p:nvPr/>
        </p:nvSpPr>
        <p:spPr bwMode="auto">
          <a:xfrm>
            <a:off x="3343275" y="1471612"/>
            <a:ext cx="3097213"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234" tIns="49117" rIns="98234" bIns="49117">
            <a:spAutoFit/>
          </a:bodyPr>
          <a:lstStyle>
            <a:lvl1pPr defTabSz="982663" eaLnBrk="0" hangingPunct="0">
              <a:defRPr sz="900">
                <a:solidFill>
                  <a:schemeClr val="tx1"/>
                </a:solidFill>
                <a:latin typeface="Palatino Linotype" panose="02040502050505030304" pitchFamily="18" charset="0"/>
              </a:defRPr>
            </a:lvl1pPr>
            <a:lvl2pPr marL="742950" indent="-285750" defTabSz="982663" eaLnBrk="0" hangingPunct="0">
              <a:defRPr sz="900">
                <a:solidFill>
                  <a:schemeClr val="tx1"/>
                </a:solidFill>
                <a:latin typeface="Palatino Linotype" panose="02040502050505030304" pitchFamily="18" charset="0"/>
              </a:defRPr>
            </a:lvl2pPr>
            <a:lvl3pPr marL="1143000" indent="-228600" defTabSz="982663" eaLnBrk="0" hangingPunct="0">
              <a:defRPr sz="900">
                <a:solidFill>
                  <a:schemeClr val="tx1"/>
                </a:solidFill>
                <a:latin typeface="Palatino Linotype" panose="02040502050505030304" pitchFamily="18" charset="0"/>
              </a:defRPr>
            </a:lvl3pPr>
            <a:lvl4pPr marL="1600200" indent="-228600" defTabSz="982663" eaLnBrk="0" hangingPunct="0">
              <a:defRPr sz="900">
                <a:solidFill>
                  <a:schemeClr val="tx1"/>
                </a:solidFill>
                <a:latin typeface="Palatino Linotype" panose="02040502050505030304" pitchFamily="18" charset="0"/>
              </a:defRPr>
            </a:lvl4pPr>
            <a:lvl5pPr marL="2057400" indent="-228600" defTabSz="982663" eaLnBrk="0" hangingPunct="0">
              <a:defRPr sz="900">
                <a:solidFill>
                  <a:schemeClr val="tx1"/>
                </a:solidFill>
                <a:latin typeface="Palatino Linotype" panose="02040502050505030304" pitchFamily="18" charset="0"/>
              </a:defRPr>
            </a:lvl5pPr>
            <a:lvl6pPr marL="2514600" indent="-228600" defTabSz="982663"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82663"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82663"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82663"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spcBef>
                <a:spcPct val="50000"/>
              </a:spcBef>
            </a:pPr>
            <a:r>
              <a:rPr lang="en-US" altLang="en-US" sz="1500" b="1" dirty="0">
                <a:latin typeface="Times New Roman" panose="02020603050405020304" pitchFamily="18" charset="0"/>
                <a:cs typeface="Times New Roman" panose="02020603050405020304" pitchFamily="18" charset="0"/>
              </a:rPr>
              <a:t>Let the Preaching and Teaching of Paul Deliver You From:</a:t>
            </a:r>
          </a:p>
        </p:txBody>
      </p:sp>
      <p:sp>
        <p:nvSpPr>
          <p:cNvPr id="5165" name="Text Box 45"/>
          <p:cNvSpPr txBox="1">
            <a:spLocks noChangeArrowheads="1"/>
          </p:cNvSpPr>
          <p:nvPr/>
        </p:nvSpPr>
        <p:spPr bwMode="auto">
          <a:xfrm>
            <a:off x="3763963" y="2082800"/>
            <a:ext cx="22828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234" tIns="49117" rIns="98234" bIns="49117">
            <a:spAutoFit/>
          </a:bodyPr>
          <a:lstStyle>
            <a:lvl1pPr defTabSz="982663" eaLnBrk="0" hangingPunct="0">
              <a:defRPr sz="900">
                <a:solidFill>
                  <a:schemeClr val="tx1"/>
                </a:solidFill>
                <a:latin typeface="Palatino Linotype" panose="02040502050505030304" pitchFamily="18" charset="0"/>
              </a:defRPr>
            </a:lvl1pPr>
            <a:lvl2pPr marL="742950" indent="-285750" defTabSz="982663" eaLnBrk="0" hangingPunct="0">
              <a:defRPr sz="900">
                <a:solidFill>
                  <a:schemeClr val="tx1"/>
                </a:solidFill>
                <a:latin typeface="Palatino Linotype" panose="02040502050505030304" pitchFamily="18" charset="0"/>
              </a:defRPr>
            </a:lvl2pPr>
            <a:lvl3pPr marL="1143000" indent="-228600" defTabSz="982663" eaLnBrk="0" hangingPunct="0">
              <a:defRPr sz="900">
                <a:solidFill>
                  <a:schemeClr val="tx1"/>
                </a:solidFill>
                <a:latin typeface="Palatino Linotype" panose="02040502050505030304" pitchFamily="18" charset="0"/>
              </a:defRPr>
            </a:lvl3pPr>
            <a:lvl4pPr marL="1600200" indent="-228600" defTabSz="982663" eaLnBrk="0" hangingPunct="0">
              <a:defRPr sz="900">
                <a:solidFill>
                  <a:schemeClr val="tx1"/>
                </a:solidFill>
                <a:latin typeface="Palatino Linotype" panose="02040502050505030304" pitchFamily="18" charset="0"/>
              </a:defRPr>
            </a:lvl4pPr>
            <a:lvl5pPr marL="2057400" indent="-228600" defTabSz="982663" eaLnBrk="0" hangingPunct="0">
              <a:defRPr sz="900">
                <a:solidFill>
                  <a:schemeClr val="tx1"/>
                </a:solidFill>
                <a:latin typeface="Palatino Linotype" panose="02040502050505030304" pitchFamily="18" charset="0"/>
              </a:defRPr>
            </a:lvl5pPr>
            <a:lvl6pPr marL="2514600" indent="-228600" defTabSz="982663"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82663"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82663"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82663"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lnSpc>
                <a:spcPct val="80000"/>
              </a:lnSpc>
              <a:spcBef>
                <a:spcPct val="50000"/>
              </a:spcBef>
            </a:pPr>
            <a:r>
              <a:rPr lang="en-US" altLang="en-US" sz="1300" b="1" dirty="0">
                <a:latin typeface="Times New Roman" panose="02020603050405020304" pitchFamily="18" charset="0"/>
                <a:cs typeface="Times New Roman" panose="02020603050405020304" pitchFamily="18" charset="0"/>
              </a:rPr>
              <a:t>Hell and the lake of fire! </a:t>
            </a:r>
            <a:r>
              <a:rPr lang="en-US" altLang="en-US" sz="1100" b="1" dirty="0">
                <a:solidFill>
                  <a:srgbClr val="C00000"/>
                </a:solidFill>
                <a:latin typeface="Times New Roman" panose="02020603050405020304" pitchFamily="18" charset="0"/>
                <a:cs typeface="Times New Roman" panose="02020603050405020304" pitchFamily="18" charset="0"/>
              </a:rPr>
              <a:t>Matt 23:33; Lk 12:15;</a:t>
            </a:r>
            <a:r>
              <a:rPr lang="en-US" altLang="en-US" sz="1300" b="1" dirty="0">
                <a:solidFill>
                  <a:srgbClr val="C00000"/>
                </a:solidFill>
                <a:latin typeface="Times New Roman" panose="02020603050405020304" pitchFamily="18" charset="0"/>
                <a:cs typeface="Times New Roman" panose="02020603050405020304" pitchFamily="18" charset="0"/>
              </a:rPr>
              <a:t> </a:t>
            </a:r>
            <a:r>
              <a:rPr lang="en-US" altLang="en-US" sz="1100" b="1" dirty="0">
                <a:solidFill>
                  <a:srgbClr val="C00000"/>
                </a:solidFill>
                <a:latin typeface="Times New Roman" panose="02020603050405020304" pitchFamily="18" charset="0"/>
                <a:cs typeface="Times New Roman" panose="02020603050405020304" pitchFamily="18" charset="0"/>
              </a:rPr>
              <a:t>Mk 9:43-48; Rev 11-15; Rom 2:3; II Cor 5:11</a:t>
            </a:r>
          </a:p>
        </p:txBody>
      </p:sp>
      <p:sp>
        <p:nvSpPr>
          <p:cNvPr id="5166" name="Text Box 46"/>
          <p:cNvSpPr txBox="1">
            <a:spLocks noChangeArrowheads="1"/>
          </p:cNvSpPr>
          <p:nvPr/>
        </p:nvSpPr>
        <p:spPr bwMode="auto">
          <a:xfrm>
            <a:off x="3614738" y="2695574"/>
            <a:ext cx="25273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234" tIns="49117" rIns="98234" bIns="49117">
            <a:spAutoFit/>
          </a:bodyPr>
          <a:lstStyle>
            <a:lvl1pPr defTabSz="982663" eaLnBrk="0" hangingPunct="0">
              <a:defRPr sz="900">
                <a:solidFill>
                  <a:schemeClr val="tx1"/>
                </a:solidFill>
                <a:latin typeface="Palatino Linotype" panose="02040502050505030304" pitchFamily="18" charset="0"/>
              </a:defRPr>
            </a:lvl1pPr>
            <a:lvl2pPr marL="742950" indent="-285750" defTabSz="982663" eaLnBrk="0" hangingPunct="0">
              <a:defRPr sz="900">
                <a:solidFill>
                  <a:schemeClr val="tx1"/>
                </a:solidFill>
                <a:latin typeface="Palatino Linotype" panose="02040502050505030304" pitchFamily="18" charset="0"/>
              </a:defRPr>
            </a:lvl2pPr>
            <a:lvl3pPr marL="1143000" indent="-228600" defTabSz="982663" eaLnBrk="0" hangingPunct="0">
              <a:defRPr sz="900">
                <a:solidFill>
                  <a:schemeClr val="tx1"/>
                </a:solidFill>
                <a:latin typeface="Palatino Linotype" panose="02040502050505030304" pitchFamily="18" charset="0"/>
              </a:defRPr>
            </a:lvl3pPr>
            <a:lvl4pPr marL="1600200" indent="-228600" defTabSz="982663" eaLnBrk="0" hangingPunct="0">
              <a:defRPr sz="900">
                <a:solidFill>
                  <a:schemeClr val="tx1"/>
                </a:solidFill>
                <a:latin typeface="Palatino Linotype" panose="02040502050505030304" pitchFamily="18" charset="0"/>
              </a:defRPr>
            </a:lvl4pPr>
            <a:lvl5pPr marL="2057400" indent="-228600" defTabSz="982663" eaLnBrk="0" hangingPunct="0">
              <a:defRPr sz="900">
                <a:solidFill>
                  <a:schemeClr val="tx1"/>
                </a:solidFill>
                <a:latin typeface="Palatino Linotype" panose="02040502050505030304" pitchFamily="18" charset="0"/>
              </a:defRPr>
            </a:lvl5pPr>
            <a:lvl6pPr marL="2514600" indent="-228600" defTabSz="982663"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82663"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82663"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82663"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lnSpc>
                <a:spcPct val="80000"/>
              </a:lnSpc>
              <a:spcBef>
                <a:spcPct val="50000"/>
              </a:spcBef>
            </a:pPr>
            <a:r>
              <a:rPr lang="en-US" altLang="en-US" sz="1300" b="1" dirty="0">
                <a:latin typeface="Times New Roman" panose="02020603050405020304" pitchFamily="18" charset="0"/>
                <a:cs typeface="Times New Roman" panose="02020603050405020304" pitchFamily="18" charset="0"/>
              </a:rPr>
              <a:t>The law of sin and death!  </a:t>
            </a:r>
            <a:r>
              <a:rPr lang="en-US" altLang="en-US" sz="1100" b="1" dirty="0">
                <a:solidFill>
                  <a:srgbClr val="C00000"/>
                </a:solidFill>
                <a:latin typeface="Times New Roman" panose="02020603050405020304" pitchFamily="18" charset="0"/>
                <a:cs typeface="Times New Roman" panose="02020603050405020304" pitchFamily="18" charset="0"/>
              </a:rPr>
              <a:t>Romans 8:2; 3-8</a:t>
            </a:r>
          </a:p>
        </p:txBody>
      </p:sp>
      <p:sp>
        <p:nvSpPr>
          <p:cNvPr id="5167" name="Text Box 47"/>
          <p:cNvSpPr txBox="1">
            <a:spLocks noChangeArrowheads="1"/>
          </p:cNvSpPr>
          <p:nvPr/>
        </p:nvSpPr>
        <p:spPr bwMode="auto">
          <a:xfrm>
            <a:off x="3328988" y="3124200"/>
            <a:ext cx="312578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234" tIns="49117" rIns="98234" bIns="49117">
            <a:spAutoFit/>
          </a:bodyPr>
          <a:lstStyle>
            <a:lvl1pPr defTabSz="982663" eaLnBrk="0" hangingPunct="0">
              <a:defRPr sz="900">
                <a:solidFill>
                  <a:schemeClr val="tx1"/>
                </a:solidFill>
                <a:latin typeface="Palatino Linotype" panose="02040502050505030304" pitchFamily="18" charset="0"/>
              </a:defRPr>
            </a:lvl1pPr>
            <a:lvl2pPr marL="742950" indent="-285750" defTabSz="982663" eaLnBrk="0" hangingPunct="0">
              <a:defRPr sz="900">
                <a:solidFill>
                  <a:schemeClr val="tx1"/>
                </a:solidFill>
                <a:latin typeface="Palatino Linotype" panose="02040502050505030304" pitchFamily="18" charset="0"/>
              </a:defRPr>
            </a:lvl2pPr>
            <a:lvl3pPr marL="1143000" indent="-228600" defTabSz="982663" eaLnBrk="0" hangingPunct="0">
              <a:defRPr sz="900">
                <a:solidFill>
                  <a:schemeClr val="tx1"/>
                </a:solidFill>
                <a:latin typeface="Palatino Linotype" panose="02040502050505030304" pitchFamily="18" charset="0"/>
              </a:defRPr>
            </a:lvl3pPr>
            <a:lvl4pPr marL="1600200" indent="-228600" defTabSz="982663" eaLnBrk="0" hangingPunct="0">
              <a:defRPr sz="900">
                <a:solidFill>
                  <a:schemeClr val="tx1"/>
                </a:solidFill>
                <a:latin typeface="Palatino Linotype" panose="02040502050505030304" pitchFamily="18" charset="0"/>
              </a:defRPr>
            </a:lvl4pPr>
            <a:lvl5pPr marL="2057400" indent="-228600" defTabSz="982663" eaLnBrk="0" hangingPunct="0">
              <a:defRPr sz="900">
                <a:solidFill>
                  <a:schemeClr val="tx1"/>
                </a:solidFill>
                <a:latin typeface="Palatino Linotype" panose="02040502050505030304" pitchFamily="18" charset="0"/>
              </a:defRPr>
            </a:lvl5pPr>
            <a:lvl6pPr marL="2514600" indent="-228600" defTabSz="982663"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82663"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82663"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82663"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lnSpc>
                <a:spcPct val="80000"/>
              </a:lnSpc>
              <a:spcBef>
                <a:spcPct val="50000"/>
              </a:spcBef>
            </a:pPr>
            <a:r>
              <a:rPr lang="en-US" altLang="en-US" sz="1300" b="1" dirty="0">
                <a:latin typeface="Times New Roman" panose="02020603050405020304" pitchFamily="18" charset="0"/>
                <a:cs typeface="Times New Roman" panose="02020603050405020304" pitchFamily="18" charset="0"/>
              </a:rPr>
              <a:t>The daily battles between our flesh and mind; sin that is in our flesh &amp; the Spirit of God in our soul!</a:t>
            </a:r>
            <a:r>
              <a:rPr lang="en-US" altLang="en-US" sz="1300" dirty="0">
                <a:solidFill>
                  <a:srgbClr val="C00000"/>
                </a:solidFill>
                <a:latin typeface="Times New Roman" panose="02020603050405020304" pitchFamily="18" charset="0"/>
                <a:cs typeface="Times New Roman" panose="02020603050405020304" pitchFamily="18" charset="0"/>
              </a:rPr>
              <a:t>  </a:t>
            </a:r>
            <a:r>
              <a:rPr lang="en-US" altLang="en-US" sz="1100" b="1" dirty="0">
                <a:solidFill>
                  <a:srgbClr val="C00000"/>
                </a:solidFill>
                <a:latin typeface="Times New Roman" panose="02020603050405020304" pitchFamily="18" charset="0"/>
                <a:cs typeface="Times New Roman" panose="02020603050405020304" pitchFamily="18" charset="0"/>
              </a:rPr>
              <a:t>Rom 7:23,24</a:t>
            </a:r>
          </a:p>
        </p:txBody>
      </p:sp>
      <p:sp>
        <p:nvSpPr>
          <p:cNvPr id="5168" name="Text Box 48"/>
          <p:cNvSpPr txBox="1">
            <a:spLocks noChangeArrowheads="1"/>
          </p:cNvSpPr>
          <p:nvPr/>
        </p:nvSpPr>
        <p:spPr bwMode="auto">
          <a:xfrm>
            <a:off x="3444081" y="3741556"/>
            <a:ext cx="2860676" cy="419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8234" tIns="49117" rIns="98234" bIns="49117">
            <a:spAutoFit/>
          </a:bodyPr>
          <a:lstStyle>
            <a:lvl1pPr defTabSz="982663" eaLnBrk="0" hangingPunct="0">
              <a:defRPr sz="900">
                <a:solidFill>
                  <a:schemeClr val="tx1"/>
                </a:solidFill>
                <a:latin typeface="Palatino Linotype" panose="02040502050505030304" pitchFamily="18" charset="0"/>
              </a:defRPr>
            </a:lvl1pPr>
            <a:lvl2pPr marL="742950" indent="-285750" defTabSz="982663" eaLnBrk="0" hangingPunct="0">
              <a:defRPr sz="900">
                <a:solidFill>
                  <a:schemeClr val="tx1"/>
                </a:solidFill>
                <a:latin typeface="Palatino Linotype" panose="02040502050505030304" pitchFamily="18" charset="0"/>
              </a:defRPr>
            </a:lvl2pPr>
            <a:lvl3pPr marL="1143000" indent="-228600" defTabSz="982663" eaLnBrk="0" hangingPunct="0">
              <a:defRPr sz="900">
                <a:solidFill>
                  <a:schemeClr val="tx1"/>
                </a:solidFill>
                <a:latin typeface="Palatino Linotype" panose="02040502050505030304" pitchFamily="18" charset="0"/>
              </a:defRPr>
            </a:lvl3pPr>
            <a:lvl4pPr marL="1600200" indent="-228600" defTabSz="982663" eaLnBrk="0" hangingPunct="0">
              <a:defRPr sz="900">
                <a:solidFill>
                  <a:schemeClr val="tx1"/>
                </a:solidFill>
                <a:latin typeface="Palatino Linotype" panose="02040502050505030304" pitchFamily="18" charset="0"/>
              </a:defRPr>
            </a:lvl4pPr>
            <a:lvl5pPr marL="2057400" indent="-228600" defTabSz="982663" eaLnBrk="0" hangingPunct="0">
              <a:defRPr sz="900">
                <a:solidFill>
                  <a:schemeClr val="tx1"/>
                </a:solidFill>
                <a:latin typeface="Palatino Linotype" panose="02040502050505030304" pitchFamily="18" charset="0"/>
              </a:defRPr>
            </a:lvl5pPr>
            <a:lvl6pPr marL="2514600" indent="-228600" defTabSz="982663"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82663"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82663"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82663"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lnSpc>
                <a:spcPct val="80000"/>
              </a:lnSpc>
              <a:spcBef>
                <a:spcPct val="50000"/>
              </a:spcBef>
            </a:pPr>
            <a:r>
              <a:rPr lang="en-US" altLang="en-US" sz="1300" b="1" dirty="0">
                <a:latin typeface="Times New Roman" panose="02020603050405020304" pitchFamily="18" charset="0"/>
                <a:cs typeface="Times New Roman" panose="02020603050405020304" pitchFamily="18" charset="0"/>
              </a:rPr>
              <a:t>Ourselves: the frustrations and tribulations of daily living!</a:t>
            </a:r>
            <a:r>
              <a:rPr lang="en-US" altLang="en-US" sz="1300" dirty="0">
                <a:latin typeface="Times New Roman" panose="02020603050405020304" pitchFamily="18" charset="0"/>
                <a:cs typeface="Times New Roman" panose="02020603050405020304" pitchFamily="18" charset="0"/>
              </a:rPr>
              <a:t> </a:t>
            </a:r>
            <a:r>
              <a:rPr lang="en-US" altLang="en-US" sz="1100" b="1" dirty="0">
                <a:solidFill>
                  <a:srgbClr val="C00000"/>
                </a:solidFill>
                <a:latin typeface="Times New Roman" panose="02020603050405020304" pitchFamily="18" charset="0"/>
                <a:cs typeface="Times New Roman" panose="02020603050405020304" pitchFamily="18" charset="0"/>
              </a:rPr>
              <a:t>II Cor 1:8,9</a:t>
            </a:r>
          </a:p>
        </p:txBody>
      </p:sp>
      <p:sp>
        <p:nvSpPr>
          <p:cNvPr id="5169" name="Text Box 49"/>
          <p:cNvSpPr txBox="1">
            <a:spLocks noChangeArrowheads="1"/>
          </p:cNvSpPr>
          <p:nvPr/>
        </p:nvSpPr>
        <p:spPr bwMode="auto">
          <a:xfrm>
            <a:off x="3467100" y="4274956"/>
            <a:ext cx="2948781" cy="419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8234" tIns="49117" rIns="98234" bIns="49117">
            <a:spAutoFit/>
          </a:bodyPr>
          <a:lstStyle>
            <a:lvl1pPr defTabSz="982663" eaLnBrk="0" hangingPunct="0">
              <a:defRPr sz="900">
                <a:solidFill>
                  <a:schemeClr val="tx1"/>
                </a:solidFill>
                <a:latin typeface="Palatino Linotype" panose="02040502050505030304" pitchFamily="18" charset="0"/>
              </a:defRPr>
            </a:lvl1pPr>
            <a:lvl2pPr marL="742950" indent="-285750" defTabSz="982663" eaLnBrk="0" hangingPunct="0">
              <a:defRPr sz="900">
                <a:solidFill>
                  <a:schemeClr val="tx1"/>
                </a:solidFill>
                <a:latin typeface="Palatino Linotype" panose="02040502050505030304" pitchFamily="18" charset="0"/>
              </a:defRPr>
            </a:lvl2pPr>
            <a:lvl3pPr marL="1143000" indent="-228600" defTabSz="982663" eaLnBrk="0" hangingPunct="0">
              <a:defRPr sz="900">
                <a:solidFill>
                  <a:schemeClr val="tx1"/>
                </a:solidFill>
                <a:latin typeface="Palatino Linotype" panose="02040502050505030304" pitchFamily="18" charset="0"/>
              </a:defRPr>
            </a:lvl3pPr>
            <a:lvl4pPr marL="1600200" indent="-228600" defTabSz="982663" eaLnBrk="0" hangingPunct="0">
              <a:defRPr sz="900">
                <a:solidFill>
                  <a:schemeClr val="tx1"/>
                </a:solidFill>
                <a:latin typeface="Palatino Linotype" panose="02040502050505030304" pitchFamily="18" charset="0"/>
              </a:defRPr>
            </a:lvl4pPr>
            <a:lvl5pPr marL="2057400" indent="-228600" defTabSz="982663" eaLnBrk="0" hangingPunct="0">
              <a:defRPr sz="900">
                <a:solidFill>
                  <a:schemeClr val="tx1"/>
                </a:solidFill>
                <a:latin typeface="Palatino Linotype" panose="02040502050505030304" pitchFamily="18" charset="0"/>
              </a:defRPr>
            </a:lvl5pPr>
            <a:lvl6pPr marL="2514600" indent="-228600" defTabSz="982663"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82663"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82663"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82663"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lnSpc>
                <a:spcPct val="80000"/>
              </a:lnSpc>
              <a:spcBef>
                <a:spcPct val="50000"/>
              </a:spcBef>
            </a:pPr>
            <a:r>
              <a:rPr lang="en-US" altLang="en-US" sz="1300" b="1" dirty="0">
                <a:latin typeface="Times New Roman" panose="02020603050405020304" pitchFamily="18" charset="0"/>
                <a:cs typeface="Times New Roman" panose="02020603050405020304" pitchFamily="18" charset="0"/>
              </a:rPr>
              <a:t>Ourselves: for Jesus’ sake away from a  life ‘we’ want to walk</a:t>
            </a:r>
            <a:r>
              <a:rPr lang="en-US" altLang="en-US" sz="1300" b="1" dirty="0">
                <a:solidFill>
                  <a:srgbClr val="C00000"/>
                </a:solidFill>
                <a:latin typeface="Times New Roman" panose="02020603050405020304" pitchFamily="18" charset="0"/>
                <a:cs typeface="Times New Roman" panose="02020603050405020304" pitchFamily="18" charset="0"/>
              </a:rPr>
              <a:t>!</a:t>
            </a:r>
            <a:r>
              <a:rPr lang="en-US" altLang="en-US" sz="1300" dirty="0">
                <a:solidFill>
                  <a:srgbClr val="C00000"/>
                </a:solidFill>
                <a:latin typeface="Times New Roman" panose="02020603050405020304" pitchFamily="18" charset="0"/>
                <a:cs typeface="Times New Roman" panose="02020603050405020304" pitchFamily="18" charset="0"/>
              </a:rPr>
              <a:t>  </a:t>
            </a:r>
            <a:r>
              <a:rPr lang="en-US" altLang="en-US" sz="1100" b="1" dirty="0">
                <a:solidFill>
                  <a:srgbClr val="C00000"/>
                </a:solidFill>
                <a:latin typeface="Times New Roman" panose="02020603050405020304" pitchFamily="18" charset="0"/>
                <a:cs typeface="Times New Roman" panose="02020603050405020304" pitchFamily="18" charset="0"/>
              </a:rPr>
              <a:t>II Cor 4:10-12</a:t>
            </a:r>
          </a:p>
        </p:txBody>
      </p:sp>
      <p:sp>
        <p:nvSpPr>
          <p:cNvPr id="5170" name="Text Box 50"/>
          <p:cNvSpPr txBox="1">
            <a:spLocks noChangeArrowheads="1"/>
          </p:cNvSpPr>
          <p:nvPr/>
        </p:nvSpPr>
        <p:spPr bwMode="auto">
          <a:xfrm>
            <a:off x="3722688" y="4752975"/>
            <a:ext cx="23288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234" tIns="49117" rIns="98234" bIns="49117">
            <a:spAutoFit/>
          </a:bodyPr>
          <a:lstStyle>
            <a:lvl1pPr defTabSz="982663" eaLnBrk="0" hangingPunct="0">
              <a:defRPr sz="900">
                <a:solidFill>
                  <a:schemeClr val="tx1"/>
                </a:solidFill>
                <a:latin typeface="Palatino Linotype" panose="02040502050505030304" pitchFamily="18" charset="0"/>
              </a:defRPr>
            </a:lvl1pPr>
            <a:lvl2pPr marL="742950" indent="-285750" defTabSz="982663" eaLnBrk="0" hangingPunct="0">
              <a:defRPr sz="900">
                <a:solidFill>
                  <a:schemeClr val="tx1"/>
                </a:solidFill>
                <a:latin typeface="Palatino Linotype" panose="02040502050505030304" pitchFamily="18" charset="0"/>
              </a:defRPr>
            </a:lvl2pPr>
            <a:lvl3pPr marL="1143000" indent="-228600" defTabSz="982663" eaLnBrk="0" hangingPunct="0">
              <a:defRPr sz="900">
                <a:solidFill>
                  <a:schemeClr val="tx1"/>
                </a:solidFill>
                <a:latin typeface="Palatino Linotype" panose="02040502050505030304" pitchFamily="18" charset="0"/>
              </a:defRPr>
            </a:lvl3pPr>
            <a:lvl4pPr marL="1600200" indent="-228600" defTabSz="982663" eaLnBrk="0" hangingPunct="0">
              <a:defRPr sz="900">
                <a:solidFill>
                  <a:schemeClr val="tx1"/>
                </a:solidFill>
                <a:latin typeface="Palatino Linotype" panose="02040502050505030304" pitchFamily="18" charset="0"/>
              </a:defRPr>
            </a:lvl4pPr>
            <a:lvl5pPr marL="2057400" indent="-228600" defTabSz="982663" eaLnBrk="0" hangingPunct="0">
              <a:defRPr sz="900">
                <a:solidFill>
                  <a:schemeClr val="tx1"/>
                </a:solidFill>
                <a:latin typeface="Palatino Linotype" panose="02040502050505030304" pitchFamily="18" charset="0"/>
              </a:defRPr>
            </a:lvl5pPr>
            <a:lvl6pPr marL="2514600" indent="-228600" defTabSz="982663"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82663"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82663"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82663"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lnSpc>
                <a:spcPct val="80000"/>
              </a:lnSpc>
              <a:spcBef>
                <a:spcPct val="50000"/>
              </a:spcBef>
            </a:pPr>
            <a:r>
              <a:rPr lang="en-US" altLang="en-US" sz="1300" b="1" dirty="0">
                <a:latin typeface="Times New Roman" panose="02020603050405020304" pitchFamily="18" charset="0"/>
                <a:cs typeface="Times New Roman" panose="02020603050405020304" pitchFamily="18" charset="0"/>
              </a:rPr>
              <a:t>This present evil world!</a:t>
            </a:r>
            <a:r>
              <a:rPr lang="en-US" altLang="en-US" sz="1300" dirty="0">
                <a:latin typeface="Times New Roman" panose="02020603050405020304" pitchFamily="18" charset="0"/>
                <a:cs typeface="Times New Roman" panose="02020603050405020304" pitchFamily="18" charset="0"/>
              </a:rPr>
              <a:t>  </a:t>
            </a:r>
            <a:r>
              <a:rPr lang="en-US" altLang="en-US" sz="1100" b="1" dirty="0">
                <a:solidFill>
                  <a:srgbClr val="C00000"/>
                </a:solidFill>
                <a:latin typeface="Times New Roman" panose="02020603050405020304" pitchFamily="18" charset="0"/>
                <a:cs typeface="Times New Roman" panose="02020603050405020304" pitchFamily="18" charset="0"/>
              </a:rPr>
              <a:t>Galatians 1:4</a:t>
            </a:r>
          </a:p>
        </p:txBody>
      </p:sp>
      <p:sp>
        <p:nvSpPr>
          <p:cNvPr id="5171" name="Text Box 51"/>
          <p:cNvSpPr txBox="1">
            <a:spLocks noChangeArrowheads="1"/>
          </p:cNvSpPr>
          <p:nvPr/>
        </p:nvSpPr>
        <p:spPr bwMode="auto">
          <a:xfrm>
            <a:off x="3879850" y="5151437"/>
            <a:ext cx="20193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234" tIns="49117" rIns="98234" bIns="49117">
            <a:spAutoFit/>
          </a:bodyPr>
          <a:lstStyle>
            <a:lvl1pPr defTabSz="982663" eaLnBrk="0" hangingPunct="0">
              <a:defRPr sz="900">
                <a:solidFill>
                  <a:schemeClr val="tx1"/>
                </a:solidFill>
                <a:latin typeface="Palatino Linotype" panose="02040502050505030304" pitchFamily="18" charset="0"/>
              </a:defRPr>
            </a:lvl1pPr>
            <a:lvl2pPr marL="742950" indent="-285750" defTabSz="982663" eaLnBrk="0" hangingPunct="0">
              <a:defRPr sz="900">
                <a:solidFill>
                  <a:schemeClr val="tx1"/>
                </a:solidFill>
                <a:latin typeface="Palatino Linotype" panose="02040502050505030304" pitchFamily="18" charset="0"/>
              </a:defRPr>
            </a:lvl2pPr>
            <a:lvl3pPr marL="1143000" indent="-228600" defTabSz="982663" eaLnBrk="0" hangingPunct="0">
              <a:defRPr sz="900">
                <a:solidFill>
                  <a:schemeClr val="tx1"/>
                </a:solidFill>
                <a:latin typeface="Palatino Linotype" panose="02040502050505030304" pitchFamily="18" charset="0"/>
              </a:defRPr>
            </a:lvl3pPr>
            <a:lvl4pPr marL="1600200" indent="-228600" defTabSz="982663" eaLnBrk="0" hangingPunct="0">
              <a:defRPr sz="900">
                <a:solidFill>
                  <a:schemeClr val="tx1"/>
                </a:solidFill>
                <a:latin typeface="Palatino Linotype" panose="02040502050505030304" pitchFamily="18" charset="0"/>
              </a:defRPr>
            </a:lvl4pPr>
            <a:lvl5pPr marL="2057400" indent="-228600" defTabSz="982663" eaLnBrk="0" hangingPunct="0">
              <a:defRPr sz="900">
                <a:solidFill>
                  <a:schemeClr val="tx1"/>
                </a:solidFill>
                <a:latin typeface="Palatino Linotype" panose="02040502050505030304" pitchFamily="18" charset="0"/>
              </a:defRPr>
            </a:lvl5pPr>
            <a:lvl6pPr marL="2514600" indent="-228600" defTabSz="982663"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82663"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82663"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82663"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lnSpc>
                <a:spcPct val="80000"/>
              </a:lnSpc>
              <a:spcBef>
                <a:spcPct val="50000"/>
              </a:spcBef>
            </a:pPr>
            <a:r>
              <a:rPr lang="en-US" altLang="en-US" sz="1300" b="1" dirty="0">
                <a:latin typeface="Times New Roman" panose="02020603050405020304" pitchFamily="18" charset="0"/>
                <a:cs typeface="Times New Roman" panose="02020603050405020304" pitchFamily="18" charset="0"/>
              </a:rPr>
              <a:t>The power of darkness!</a:t>
            </a:r>
            <a:r>
              <a:rPr lang="en-US" altLang="en-US" sz="1300" dirty="0">
                <a:latin typeface="Times New Roman" panose="02020603050405020304" pitchFamily="18" charset="0"/>
                <a:cs typeface="Times New Roman" panose="02020603050405020304" pitchFamily="18" charset="0"/>
              </a:rPr>
              <a:t>  </a:t>
            </a:r>
            <a:r>
              <a:rPr lang="en-US" altLang="en-US" sz="1100" b="1" dirty="0">
                <a:solidFill>
                  <a:srgbClr val="C00000"/>
                </a:solidFill>
                <a:latin typeface="Times New Roman" panose="02020603050405020304" pitchFamily="18" charset="0"/>
                <a:cs typeface="Times New Roman" panose="02020603050405020304" pitchFamily="18" charset="0"/>
              </a:rPr>
              <a:t>Colossians 1:13</a:t>
            </a:r>
          </a:p>
        </p:txBody>
      </p:sp>
      <p:sp>
        <p:nvSpPr>
          <p:cNvPr id="5172" name="Text Box 52"/>
          <p:cNvSpPr txBox="1">
            <a:spLocks noChangeArrowheads="1"/>
          </p:cNvSpPr>
          <p:nvPr/>
        </p:nvSpPr>
        <p:spPr bwMode="auto">
          <a:xfrm>
            <a:off x="3662363" y="5608637"/>
            <a:ext cx="2446337" cy="419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234" tIns="49117" rIns="98234" bIns="49117">
            <a:spAutoFit/>
          </a:bodyPr>
          <a:lstStyle>
            <a:lvl1pPr defTabSz="982663" eaLnBrk="0" hangingPunct="0">
              <a:defRPr sz="900">
                <a:solidFill>
                  <a:schemeClr val="tx1"/>
                </a:solidFill>
                <a:latin typeface="Palatino Linotype" panose="02040502050505030304" pitchFamily="18" charset="0"/>
              </a:defRPr>
            </a:lvl1pPr>
            <a:lvl2pPr marL="742950" indent="-285750" defTabSz="982663" eaLnBrk="0" hangingPunct="0">
              <a:defRPr sz="900">
                <a:solidFill>
                  <a:schemeClr val="tx1"/>
                </a:solidFill>
                <a:latin typeface="Palatino Linotype" panose="02040502050505030304" pitchFamily="18" charset="0"/>
              </a:defRPr>
            </a:lvl2pPr>
            <a:lvl3pPr marL="1143000" indent="-228600" defTabSz="982663" eaLnBrk="0" hangingPunct="0">
              <a:defRPr sz="900">
                <a:solidFill>
                  <a:schemeClr val="tx1"/>
                </a:solidFill>
                <a:latin typeface="Palatino Linotype" panose="02040502050505030304" pitchFamily="18" charset="0"/>
              </a:defRPr>
            </a:lvl3pPr>
            <a:lvl4pPr marL="1600200" indent="-228600" defTabSz="982663" eaLnBrk="0" hangingPunct="0">
              <a:defRPr sz="900">
                <a:solidFill>
                  <a:schemeClr val="tx1"/>
                </a:solidFill>
                <a:latin typeface="Palatino Linotype" panose="02040502050505030304" pitchFamily="18" charset="0"/>
              </a:defRPr>
            </a:lvl4pPr>
            <a:lvl5pPr marL="2057400" indent="-228600" defTabSz="982663" eaLnBrk="0" hangingPunct="0">
              <a:defRPr sz="900">
                <a:solidFill>
                  <a:schemeClr val="tx1"/>
                </a:solidFill>
                <a:latin typeface="Palatino Linotype" panose="02040502050505030304" pitchFamily="18" charset="0"/>
              </a:defRPr>
            </a:lvl5pPr>
            <a:lvl6pPr marL="2514600" indent="-228600" defTabSz="982663"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82663"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82663"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82663"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lnSpc>
                <a:spcPct val="80000"/>
              </a:lnSpc>
              <a:spcBef>
                <a:spcPct val="50000"/>
              </a:spcBef>
            </a:pPr>
            <a:r>
              <a:rPr lang="en-US" altLang="en-US" sz="1300" b="1" dirty="0">
                <a:latin typeface="Times New Roman" panose="02020603050405020304" pitchFamily="18" charset="0"/>
                <a:cs typeface="Times New Roman" panose="02020603050405020304" pitchFamily="18" charset="0"/>
              </a:rPr>
              <a:t>Unreasonable and wicked men that have not faith!</a:t>
            </a:r>
            <a:r>
              <a:rPr lang="en-US" altLang="en-US" sz="1300" dirty="0">
                <a:latin typeface="Times New Roman" panose="02020603050405020304" pitchFamily="18" charset="0"/>
                <a:cs typeface="Times New Roman" panose="02020603050405020304" pitchFamily="18" charset="0"/>
              </a:rPr>
              <a:t> </a:t>
            </a:r>
            <a:r>
              <a:rPr lang="en-US" altLang="en-US" sz="1100" b="1" dirty="0">
                <a:solidFill>
                  <a:srgbClr val="C00000"/>
                </a:solidFill>
                <a:latin typeface="Times New Roman" panose="02020603050405020304" pitchFamily="18" charset="0"/>
                <a:cs typeface="Times New Roman" panose="02020603050405020304" pitchFamily="18" charset="0"/>
              </a:rPr>
              <a:t>II </a:t>
            </a:r>
            <a:r>
              <a:rPr lang="en-US" altLang="en-US" sz="1100" b="1" dirty="0" err="1">
                <a:solidFill>
                  <a:srgbClr val="C00000"/>
                </a:solidFill>
                <a:latin typeface="Times New Roman" panose="02020603050405020304" pitchFamily="18" charset="0"/>
                <a:cs typeface="Times New Roman" panose="02020603050405020304" pitchFamily="18" charset="0"/>
              </a:rPr>
              <a:t>Thess</a:t>
            </a:r>
            <a:r>
              <a:rPr lang="en-US" altLang="en-US" sz="1100" b="1" dirty="0">
                <a:solidFill>
                  <a:srgbClr val="C00000"/>
                </a:solidFill>
                <a:latin typeface="Times New Roman" panose="02020603050405020304" pitchFamily="18" charset="0"/>
                <a:cs typeface="Times New Roman" panose="02020603050405020304" pitchFamily="18" charset="0"/>
              </a:rPr>
              <a:t> 3:1,2</a:t>
            </a:r>
          </a:p>
        </p:txBody>
      </p:sp>
      <p:sp>
        <p:nvSpPr>
          <p:cNvPr id="5173" name="Text Box 53"/>
          <p:cNvSpPr txBox="1">
            <a:spLocks noChangeArrowheads="1"/>
          </p:cNvSpPr>
          <p:nvPr/>
        </p:nvSpPr>
        <p:spPr bwMode="auto">
          <a:xfrm>
            <a:off x="3671888" y="5973763"/>
            <a:ext cx="2362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234" tIns="49117" rIns="98234" bIns="49117">
            <a:spAutoFit/>
          </a:bodyPr>
          <a:lstStyle>
            <a:lvl1pPr defTabSz="982663" eaLnBrk="0" hangingPunct="0">
              <a:defRPr sz="900">
                <a:solidFill>
                  <a:schemeClr val="tx1"/>
                </a:solidFill>
                <a:latin typeface="Palatino Linotype" panose="02040502050505030304" pitchFamily="18" charset="0"/>
              </a:defRPr>
            </a:lvl1pPr>
            <a:lvl2pPr marL="742950" indent="-285750" defTabSz="982663" eaLnBrk="0" hangingPunct="0">
              <a:defRPr sz="900">
                <a:solidFill>
                  <a:schemeClr val="tx1"/>
                </a:solidFill>
                <a:latin typeface="Palatino Linotype" panose="02040502050505030304" pitchFamily="18" charset="0"/>
              </a:defRPr>
            </a:lvl2pPr>
            <a:lvl3pPr marL="1143000" indent="-228600" defTabSz="982663" eaLnBrk="0" hangingPunct="0">
              <a:defRPr sz="900">
                <a:solidFill>
                  <a:schemeClr val="tx1"/>
                </a:solidFill>
                <a:latin typeface="Palatino Linotype" panose="02040502050505030304" pitchFamily="18" charset="0"/>
              </a:defRPr>
            </a:lvl3pPr>
            <a:lvl4pPr marL="1600200" indent="-228600" defTabSz="982663" eaLnBrk="0" hangingPunct="0">
              <a:defRPr sz="900">
                <a:solidFill>
                  <a:schemeClr val="tx1"/>
                </a:solidFill>
                <a:latin typeface="Palatino Linotype" panose="02040502050505030304" pitchFamily="18" charset="0"/>
              </a:defRPr>
            </a:lvl4pPr>
            <a:lvl5pPr marL="2057400" indent="-228600" defTabSz="982663" eaLnBrk="0" hangingPunct="0">
              <a:defRPr sz="900">
                <a:solidFill>
                  <a:schemeClr val="tx1"/>
                </a:solidFill>
                <a:latin typeface="Palatino Linotype" panose="02040502050505030304" pitchFamily="18" charset="0"/>
              </a:defRPr>
            </a:lvl5pPr>
            <a:lvl6pPr marL="2514600" indent="-228600" defTabSz="982663"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82663"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82663"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82663" eaLnBrk="0" fontAlgn="base" hangingPunct="0">
              <a:spcBef>
                <a:spcPct val="0"/>
              </a:spcBef>
              <a:spcAft>
                <a:spcPct val="0"/>
              </a:spcAft>
              <a:defRPr sz="900">
                <a:solidFill>
                  <a:schemeClr val="tx1"/>
                </a:solidFill>
                <a:latin typeface="Palatino Linotype" panose="02040502050505030304" pitchFamily="18" charset="0"/>
              </a:defRPr>
            </a:lvl9pPr>
          </a:lstStyle>
          <a:p>
            <a:pPr algn="ctr" eaLnBrk="1" hangingPunct="1">
              <a:spcBef>
                <a:spcPct val="50000"/>
              </a:spcBef>
            </a:pPr>
            <a:r>
              <a:rPr lang="en-US" altLang="en-US" sz="1300" b="1" dirty="0">
                <a:latin typeface="Times New Roman" panose="02020603050405020304" pitchFamily="18" charset="0"/>
                <a:cs typeface="Times New Roman" panose="02020603050405020304" pitchFamily="18" charset="0"/>
              </a:rPr>
              <a:t>Wrath to come!</a:t>
            </a:r>
            <a:r>
              <a:rPr lang="en-US" altLang="en-US" sz="1300" dirty="0">
                <a:latin typeface="Times New Roman" panose="02020603050405020304" pitchFamily="18" charset="0"/>
                <a:cs typeface="Times New Roman" panose="02020603050405020304" pitchFamily="18" charset="0"/>
              </a:rPr>
              <a:t>                         </a:t>
            </a:r>
            <a:r>
              <a:rPr lang="en-US" altLang="en-US" sz="1100" b="1" dirty="0">
                <a:solidFill>
                  <a:srgbClr val="C00000"/>
                </a:solidFill>
                <a:latin typeface="Times New Roman" panose="02020603050405020304" pitchFamily="18" charset="0"/>
                <a:cs typeface="Times New Roman" panose="02020603050405020304" pitchFamily="18" charset="0"/>
              </a:rPr>
              <a:t>I Thessalonians 1:9,10; 5:9</a:t>
            </a:r>
          </a:p>
        </p:txBody>
      </p:sp>
      <p:sp>
        <p:nvSpPr>
          <p:cNvPr id="5174" name="Text Box 54"/>
          <p:cNvSpPr txBox="1">
            <a:spLocks noChangeArrowheads="1"/>
          </p:cNvSpPr>
          <p:nvPr/>
        </p:nvSpPr>
        <p:spPr bwMode="auto">
          <a:xfrm>
            <a:off x="3260725" y="6599237"/>
            <a:ext cx="6237288" cy="727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234" tIns="49117" rIns="98234" bIns="49117">
            <a:spAutoFit/>
          </a:bodyPr>
          <a:lstStyle>
            <a:lvl1pPr defTabSz="982663" eaLnBrk="0" hangingPunct="0">
              <a:defRPr sz="900">
                <a:solidFill>
                  <a:schemeClr val="tx1"/>
                </a:solidFill>
                <a:latin typeface="Palatino Linotype" panose="02040502050505030304" pitchFamily="18" charset="0"/>
              </a:defRPr>
            </a:lvl1pPr>
            <a:lvl2pPr marL="742950" indent="-285750" defTabSz="982663" eaLnBrk="0" hangingPunct="0">
              <a:defRPr sz="900">
                <a:solidFill>
                  <a:schemeClr val="tx1"/>
                </a:solidFill>
                <a:latin typeface="Palatino Linotype" panose="02040502050505030304" pitchFamily="18" charset="0"/>
              </a:defRPr>
            </a:lvl2pPr>
            <a:lvl3pPr marL="1143000" indent="-228600" defTabSz="982663" eaLnBrk="0" hangingPunct="0">
              <a:defRPr sz="900">
                <a:solidFill>
                  <a:schemeClr val="tx1"/>
                </a:solidFill>
                <a:latin typeface="Palatino Linotype" panose="02040502050505030304" pitchFamily="18" charset="0"/>
              </a:defRPr>
            </a:lvl3pPr>
            <a:lvl4pPr marL="1600200" indent="-228600" defTabSz="982663" eaLnBrk="0" hangingPunct="0">
              <a:defRPr sz="900">
                <a:solidFill>
                  <a:schemeClr val="tx1"/>
                </a:solidFill>
                <a:latin typeface="Palatino Linotype" panose="02040502050505030304" pitchFamily="18" charset="0"/>
              </a:defRPr>
            </a:lvl4pPr>
            <a:lvl5pPr marL="2057400" indent="-228600" defTabSz="982663" eaLnBrk="0" hangingPunct="0">
              <a:defRPr sz="900">
                <a:solidFill>
                  <a:schemeClr val="tx1"/>
                </a:solidFill>
                <a:latin typeface="Palatino Linotype" panose="02040502050505030304" pitchFamily="18" charset="0"/>
              </a:defRPr>
            </a:lvl5pPr>
            <a:lvl6pPr marL="2514600" indent="-228600" defTabSz="982663"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82663"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82663"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82663" eaLnBrk="0" fontAlgn="base" hangingPunct="0">
              <a:spcBef>
                <a:spcPct val="0"/>
              </a:spcBef>
              <a:spcAft>
                <a:spcPct val="0"/>
              </a:spcAft>
              <a:defRPr sz="900">
                <a:solidFill>
                  <a:schemeClr val="tx1"/>
                </a:solidFill>
                <a:latin typeface="Palatino Linotype" panose="02040502050505030304" pitchFamily="18" charset="0"/>
              </a:defRPr>
            </a:lvl9pPr>
          </a:lstStyle>
          <a:p>
            <a:pPr algn="just" eaLnBrk="1" hangingPunct="1">
              <a:lnSpc>
                <a:spcPct val="85000"/>
              </a:lnSpc>
              <a:spcBef>
                <a:spcPct val="50000"/>
              </a:spcBef>
            </a:pPr>
            <a:r>
              <a:rPr lang="en-US" altLang="en-US" sz="1600" b="1" i="1" dirty="0">
                <a:solidFill>
                  <a:srgbClr val="CC6600"/>
                </a:solidFill>
                <a:latin typeface="Times New Roman" panose="02020603050405020304" pitchFamily="18" charset="0"/>
                <a:cs typeface="Times New Roman" panose="02020603050405020304" pitchFamily="18" charset="0"/>
              </a:rPr>
              <a:t>Therefore I write these things being absent, lest being present I should use sharpness, according to the power which the Lord hath given me to edification, and not to destruction</a:t>
            </a:r>
            <a:r>
              <a:rPr lang="en-US" altLang="en-US" sz="1600" b="1" dirty="0">
                <a:solidFill>
                  <a:srgbClr val="CC6600"/>
                </a:solidFill>
                <a:latin typeface="Times New Roman" panose="02020603050405020304" pitchFamily="18" charset="0"/>
                <a:cs typeface="Times New Roman" panose="02020603050405020304" pitchFamily="18" charset="0"/>
              </a:rPr>
              <a:t>. </a:t>
            </a:r>
            <a:r>
              <a:rPr lang="en-US" altLang="en-US" sz="1200" b="1" dirty="0">
                <a:solidFill>
                  <a:srgbClr val="FF0000"/>
                </a:solidFill>
                <a:latin typeface="Times New Roman" panose="02020603050405020304" pitchFamily="18" charset="0"/>
                <a:cs typeface="Times New Roman" panose="02020603050405020304" pitchFamily="18" charset="0"/>
              </a:rPr>
              <a:t>II Corinthians 13:10</a:t>
            </a:r>
            <a:endParaRPr lang="en-US" altLang="en-US" sz="1400" b="1" dirty="0">
              <a:solidFill>
                <a:srgbClr val="FF0000"/>
              </a:solidFill>
              <a:latin typeface="Times New Roman" panose="02020603050405020304" pitchFamily="18" charset="0"/>
              <a:cs typeface="Times New Roman" panose="02020603050405020304" pitchFamily="18" charset="0"/>
            </a:endParaRPr>
          </a:p>
        </p:txBody>
      </p:sp>
      <p:sp>
        <p:nvSpPr>
          <p:cNvPr id="5175" name="WordArt 55"/>
          <p:cNvSpPr>
            <a:spLocks noChangeArrowheads="1" noChangeShapeType="1" noTextEdit="1"/>
          </p:cNvSpPr>
          <p:nvPr/>
        </p:nvSpPr>
        <p:spPr bwMode="auto">
          <a:xfrm>
            <a:off x="993775" y="120650"/>
            <a:ext cx="7745413" cy="925513"/>
          </a:xfrm>
          <a:prstGeom prst="rect">
            <a:avLst/>
          </a:prstGeom>
        </p:spPr>
        <p:txBody>
          <a:bodyPr wrap="none" fromWordArt="1">
            <a:prstTxWarp prst="textPlain">
              <a:avLst>
                <a:gd name="adj" fmla="val 50000"/>
              </a:avLst>
            </a:prstTxWarp>
          </a:bodyPr>
          <a:lstStyle/>
          <a:p>
            <a:pPr algn="ctr"/>
            <a:r>
              <a:rPr lang="en-US" sz="2800" kern="10" dirty="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The Riches of the Full Assurance of Understanding </a:t>
            </a:r>
          </a:p>
          <a:p>
            <a:pPr algn="ctr"/>
            <a:r>
              <a:rPr lang="en-US" sz="2800" kern="10" dirty="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from Paul’s Gospel</a:t>
            </a:r>
          </a:p>
        </p:txBody>
      </p:sp>
      <p:sp>
        <p:nvSpPr>
          <p:cNvPr id="5177" name="Text Box 57"/>
          <p:cNvSpPr txBox="1">
            <a:spLocks noChangeArrowheads="1"/>
          </p:cNvSpPr>
          <p:nvPr/>
        </p:nvSpPr>
        <p:spPr bwMode="auto">
          <a:xfrm>
            <a:off x="95250" y="7016750"/>
            <a:ext cx="2852738"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234" tIns="49117" rIns="98234" bIns="49117">
            <a:spAutoFit/>
          </a:bodyPr>
          <a:lstStyle>
            <a:lvl1pPr defTabSz="982663" eaLnBrk="0" hangingPunct="0">
              <a:defRPr sz="900">
                <a:solidFill>
                  <a:schemeClr val="tx1"/>
                </a:solidFill>
                <a:latin typeface="Palatino Linotype" panose="02040502050505030304" pitchFamily="18" charset="0"/>
              </a:defRPr>
            </a:lvl1pPr>
            <a:lvl2pPr marL="742950" indent="-285750" defTabSz="982663" eaLnBrk="0" hangingPunct="0">
              <a:defRPr sz="900">
                <a:solidFill>
                  <a:schemeClr val="tx1"/>
                </a:solidFill>
                <a:latin typeface="Palatino Linotype" panose="02040502050505030304" pitchFamily="18" charset="0"/>
              </a:defRPr>
            </a:lvl2pPr>
            <a:lvl3pPr marL="1143000" indent="-228600" defTabSz="982663" eaLnBrk="0" hangingPunct="0">
              <a:defRPr sz="900">
                <a:solidFill>
                  <a:schemeClr val="tx1"/>
                </a:solidFill>
                <a:latin typeface="Palatino Linotype" panose="02040502050505030304" pitchFamily="18" charset="0"/>
              </a:defRPr>
            </a:lvl3pPr>
            <a:lvl4pPr marL="1600200" indent="-228600" defTabSz="982663" eaLnBrk="0" hangingPunct="0">
              <a:defRPr sz="900">
                <a:solidFill>
                  <a:schemeClr val="tx1"/>
                </a:solidFill>
                <a:latin typeface="Palatino Linotype" panose="02040502050505030304" pitchFamily="18" charset="0"/>
              </a:defRPr>
            </a:lvl4pPr>
            <a:lvl5pPr marL="2057400" indent="-228600" defTabSz="982663" eaLnBrk="0" hangingPunct="0">
              <a:defRPr sz="900">
                <a:solidFill>
                  <a:schemeClr val="tx1"/>
                </a:solidFill>
                <a:latin typeface="Palatino Linotype" panose="02040502050505030304" pitchFamily="18" charset="0"/>
              </a:defRPr>
            </a:lvl5pPr>
            <a:lvl6pPr marL="2514600" indent="-228600" defTabSz="982663"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defTabSz="982663"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defTabSz="982663"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defTabSz="982663" eaLnBrk="0" fontAlgn="base" hangingPunct="0">
              <a:spcBef>
                <a:spcPct val="0"/>
              </a:spcBef>
              <a:spcAft>
                <a:spcPct val="0"/>
              </a:spcAft>
              <a:defRPr sz="900">
                <a:solidFill>
                  <a:schemeClr val="tx1"/>
                </a:solidFill>
                <a:latin typeface="Palatino Linotype" panose="02040502050505030304" pitchFamily="18" charset="0"/>
              </a:defRPr>
            </a:lvl9pPr>
          </a:lstStyle>
          <a:p>
            <a:pPr algn="just" eaLnBrk="1" hangingPunct="1">
              <a:spcBef>
                <a:spcPct val="50000"/>
              </a:spcBef>
            </a:pPr>
            <a:r>
              <a:rPr lang="en-US" altLang="en-US" sz="1100" b="1">
                <a:latin typeface="Times New Roman" panose="02020603050405020304" pitchFamily="18" charset="0"/>
                <a:cs typeface="Times New Roman" panose="02020603050405020304" pitchFamily="18" charset="0"/>
              </a:rPr>
              <a:t>Learn a proper manner of living!</a:t>
            </a:r>
          </a:p>
        </p:txBody>
      </p:sp>
      <p:sp>
        <p:nvSpPr>
          <p:cNvPr id="5178" name="Rectangle 58"/>
          <p:cNvSpPr>
            <a:spLocks noChangeArrowheads="1"/>
          </p:cNvSpPr>
          <p:nvPr/>
        </p:nvSpPr>
        <p:spPr bwMode="auto">
          <a:xfrm>
            <a:off x="3260725" y="1371600"/>
            <a:ext cx="3167063" cy="5116513"/>
          </a:xfrm>
          <a:prstGeom prst="rect">
            <a:avLst/>
          </a:prstGeom>
          <a:noFill/>
          <a:ln w="28575">
            <a:solidFill>
              <a:srgbClr val="00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900">
                <a:solidFill>
                  <a:schemeClr val="tx1"/>
                </a:solidFill>
                <a:latin typeface="Palatino Linotype" panose="02040502050505030304" pitchFamily="18" charset="0"/>
              </a:defRPr>
            </a:lvl1pPr>
            <a:lvl2pPr marL="742950" indent="-285750" eaLnBrk="0" hangingPunct="0">
              <a:defRPr sz="900">
                <a:solidFill>
                  <a:schemeClr val="tx1"/>
                </a:solidFill>
                <a:latin typeface="Palatino Linotype" panose="02040502050505030304" pitchFamily="18" charset="0"/>
              </a:defRPr>
            </a:lvl2pPr>
            <a:lvl3pPr marL="1143000" indent="-228600" eaLnBrk="0" hangingPunct="0">
              <a:defRPr sz="900">
                <a:solidFill>
                  <a:schemeClr val="tx1"/>
                </a:solidFill>
                <a:latin typeface="Palatino Linotype" panose="02040502050505030304" pitchFamily="18" charset="0"/>
              </a:defRPr>
            </a:lvl3pPr>
            <a:lvl4pPr marL="1600200" indent="-228600" eaLnBrk="0" hangingPunct="0">
              <a:defRPr sz="900">
                <a:solidFill>
                  <a:schemeClr val="tx1"/>
                </a:solidFill>
                <a:latin typeface="Palatino Linotype" panose="02040502050505030304" pitchFamily="18" charset="0"/>
              </a:defRPr>
            </a:lvl4pPr>
            <a:lvl5pPr marL="2057400" indent="-228600" eaLnBrk="0" hangingPunct="0">
              <a:defRPr sz="900">
                <a:solidFill>
                  <a:schemeClr val="tx1"/>
                </a:solidFill>
                <a:latin typeface="Palatino Linotype" panose="02040502050505030304" pitchFamily="18" charset="0"/>
              </a:defRPr>
            </a:lvl5pPr>
            <a:lvl6pPr marL="2514600" indent="-228600" eaLnBrk="0" fontAlgn="base" hangingPunct="0">
              <a:spcBef>
                <a:spcPct val="0"/>
              </a:spcBef>
              <a:spcAft>
                <a:spcPct val="0"/>
              </a:spcAft>
              <a:defRPr sz="900">
                <a:solidFill>
                  <a:schemeClr val="tx1"/>
                </a:solidFill>
                <a:latin typeface="Palatino Linotype" panose="02040502050505030304" pitchFamily="18" charset="0"/>
              </a:defRPr>
            </a:lvl6pPr>
            <a:lvl7pPr marL="2971800" indent="-228600" eaLnBrk="0" fontAlgn="base" hangingPunct="0">
              <a:spcBef>
                <a:spcPct val="0"/>
              </a:spcBef>
              <a:spcAft>
                <a:spcPct val="0"/>
              </a:spcAft>
              <a:defRPr sz="900">
                <a:solidFill>
                  <a:schemeClr val="tx1"/>
                </a:solidFill>
                <a:latin typeface="Palatino Linotype" panose="02040502050505030304" pitchFamily="18" charset="0"/>
              </a:defRPr>
            </a:lvl7pPr>
            <a:lvl8pPr marL="3429000" indent="-228600" eaLnBrk="0" fontAlgn="base" hangingPunct="0">
              <a:spcBef>
                <a:spcPct val="0"/>
              </a:spcBef>
              <a:spcAft>
                <a:spcPct val="0"/>
              </a:spcAft>
              <a:defRPr sz="900">
                <a:solidFill>
                  <a:schemeClr val="tx1"/>
                </a:solidFill>
                <a:latin typeface="Palatino Linotype" panose="02040502050505030304" pitchFamily="18" charset="0"/>
              </a:defRPr>
            </a:lvl8pPr>
            <a:lvl9pPr marL="3886200" indent="-228600" eaLnBrk="0" fontAlgn="base" hangingPunct="0">
              <a:spcBef>
                <a:spcPct val="0"/>
              </a:spcBef>
              <a:spcAft>
                <a:spcPct val="0"/>
              </a:spcAft>
              <a:defRPr sz="900">
                <a:solidFill>
                  <a:schemeClr val="tx1"/>
                </a:solidFill>
                <a:latin typeface="Palatino Linotype" panose="02040502050505030304" pitchFamily="18" charset="0"/>
              </a:defRPr>
            </a:lvl9pPr>
          </a:lstStyle>
          <a:p>
            <a:pPr eaLnBrk="1" hangingPunct="1"/>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32" fill="hold" nodeType="afterEffect">
                                  <p:stCondLst>
                                    <p:cond delay="0"/>
                                  </p:stCondLst>
                                  <p:childTnLst>
                                    <p:set>
                                      <p:cBhvr>
                                        <p:cTn id="6" dur="1" fill="hold">
                                          <p:stCondLst>
                                            <p:cond delay="0"/>
                                          </p:stCondLst>
                                        </p:cTn>
                                        <p:tgtEl>
                                          <p:spTgt spid="5175"/>
                                        </p:tgtEl>
                                        <p:attrNameLst>
                                          <p:attrName>style.visibility</p:attrName>
                                        </p:attrNameLst>
                                      </p:cBhvr>
                                      <p:to>
                                        <p:strVal val="visible"/>
                                      </p:to>
                                    </p:set>
                                    <p:animEffect transition="in" filter="circle(out)">
                                      <p:cBhvr>
                                        <p:cTn id="7" dur="1000"/>
                                        <p:tgtEl>
                                          <p:spTgt spid="517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wipe(up)">
                                      <p:cBhvr>
                                        <p:cTn id="10" dur="1000"/>
                                        <p:tgtEl>
                                          <p:spTgt spid="512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5125"/>
                                        </p:tgtEl>
                                        <p:attrNameLst>
                                          <p:attrName>style.visibility</p:attrName>
                                        </p:attrNameLst>
                                      </p:cBhvr>
                                      <p:to>
                                        <p:strVal val="visible"/>
                                      </p:to>
                                    </p:set>
                                    <p:anim calcmode="lin" valueType="num">
                                      <p:cBhvr>
                                        <p:cTn id="15" dur="1000" fill="hold"/>
                                        <p:tgtEl>
                                          <p:spTgt spid="5125"/>
                                        </p:tgtEl>
                                        <p:attrNameLst>
                                          <p:attrName>ppt_w</p:attrName>
                                        </p:attrNameLst>
                                      </p:cBhvr>
                                      <p:tavLst>
                                        <p:tav tm="0">
                                          <p:val>
                                            <p:fltVal val="0"/>
                                          </p:val>
                                        </p:tav>
                                        <p:tav tm="100000">
                                          <p:val>
                                            <p:strVal val="#ppt_w"/>
                                          </p:val>
                                        </p:tav>
                                      </p:tavLst>
                                    </p:anim>
                                    <p:anim calcmode="lin" valueType="num">
                                      <p:cBhvr>
                                        <p:cTn id="16" dur="1000" fill="hold"/>
                                        <p:tgtEl>
                                          <p:spTgt spid="5125"/>
                                        </p:tgtEl>
                                        <p:attrNameLst>
                                          <p:attrName>ppt_h</p:attrName>
                                        </p:attrNameLst>
                                      </p:cBhvr>
                                      <p:tavLst>
                                        <p:tav tm="0">
                                          <p:val>
                                            <p:fltVal val="0"/>
                                          </p:val>
                                        </p:tav>
                                        <p:tav tm="100000">
                                          <p:val>
                                            <p:strVal val="#ppt_h"/>
                                          </p:val>
                                        </p:tav>
                                      </p:tavLst>
                                    </p:anim>
                                    <p:animEffect transition="in" filter="fade">
                                      <p:cBhvr>
                                        <p:cTn id="17" dur="1000"/>
                                        <p:tgtEl>
                                          <p:spTgt spid="512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3" presetClass="entr" presetSubtype="0" fill="hold" grpId="0" nodeType="clickEffect">
                                  <p:stCondLst>
                                    <p:cond delay="0"/>
                                  </p:stCondLst>
                                  <p:childTnLst>
                                    <p:set>
                                      <p:cBhvr>
                                        <p:cTn id="21" dur="1" fill="hold">
                                          <p:stCondLst>
                                            <p:cond delay="0"/>
                                          </p:stCondLst>
                                        </p:cTn>
                                        <p:tgtEl>
                                          <p:spTgt spid="5127"/>
                                        </p:tgtEl>
                                        <p:attrNameLst>
                                          <p:attrName>style.visibility</p:attrName>
                                        </p:attrNameLst>
                                      </p:cBhvr>
                                      <p:to>
                                        <p:strVal val="visible"/>
                                      </p:to>
                                    </p:set>
                                    <p:anim calcmode="lin" valueType="num">
                                      <p:cBhvr>
                                        <p:cTn id="22" dur="1000" fill="hold"/>
                                        <p:tgtEl>
                                          <p:spTgt spid="5127"/>
                                        </p:tgtEl>
                                        <p:attrNameLst>
                                          <p:attrName>ppt_w</p:attrName>
                                        </p:attrNameLst>
                                      </p:cBhvr>
                                      <p:tavLst>
                                        <p:tav tm="0">
                                          <p:val>
                                            <p:fltVal val="0"/>
                                          </p:val>
                                        </p:tav>
                                        <p:tav tm="100000">
                                          <p:val>
                                            <p:strVal val="#ppt_w"/>
                                          </p:val>
                                        </p:tav>
                                      </p:tavLst>
                                    </p:anim>
                                    <p:anim calcmode="lin" valueType="num">
                                      <p:cBhvr>
                                        <p:cTn id="23" dur="1000" fill="hold"/>
                                        <p:tgtEl>
                                          <p:spTgt spid="5127"/>
                                        </p:tgtEl>
                                        <p:attrNameLst>
                                          <p:attrName>ppt_h</p:attrName>
                                        </p:attrNameLst>
                                      </p:cBhvr>
                                      <p:tavLst>
                                        <p:tav tm="0">
                                          <p:val>
                                            <p:fltVal val="0"/>
                                          </p:val>
                                        </p:tav>
                                        <p:tav tm="100000">
                                          <p:val>
                                            <p:strVal val="#ppt_h"/>
                                          </p:val>
                                        </p:tav>
                                      </p:tavLst>
                                    </p:anim>
                                    <p:animEffect transition="in" filter="fade">
                                      <p:cBhvr>
                                        <p:cTn id="24" dur="1000"/>
                                        <p:tgtEl>
                                          <p:spTgt spid="512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5126"/>
                                        </p:tgtEl>
                                        <p:attrNameLst>
                                          <p:attrName>style.visibility</p:attrName>
                                        </p:attrNameLst>
                                      </p:cBhvr>
                                      <p:to>
                                        <p:strVal val="visible"/>
                                      </p:to>
                                    </p:set>
                                    <p:anim calcmode="lin" valueType="num">
                                      <p:cBhvr>
                                        <p:cTn id="29" dur="1000" fill="hold"/>
                                        <p:tgtEl>
                                          <p:spTgt spid="5126"/>
                                        </p:tgtEl>
                                        <p:attrNameLst>
                                          <p:attrName>ppt_w</p:attrName>
                                        </p:attrNameLst>
                                      </p:cBhvr>
                                      <p:tavLst>
                                        <p:tav tm="0">
                                          <p:val>
                                            <p:fltVal val="0"/>
                                          </p:val>
                                        </p:tav>
                                        <p:tav tm="100000">
                                          <p:val>
                                            <p:strVal val="#ppt_w"/>
                                          </p:val>
                                        </p:tav>
                                      </p:tavLst>
                                    </p:anim>
                                    <p:anim calcmode="lin" valueType="num">
                                      <p:cBhvr>
                                        <p:cTn id="30" dur="1000" fill="hold"/>
                                        <p:tgtEl>
                                          <p:spTgt spid="5126"/>
                                        </p:tgtEl>
                                        <p:attrNameLst>
                                          <p:attrName>ppt_h</p:attrName>
                                        </p:attrNameLst>
                                      </p:cBhvr>
                                      <p:tavLst>
                                        <p:tav tm="0">
                                          <p:val>
                                            <p:fltVal val="0"/>
                                          </p:val>
                                        </p:tav>
                                        <p:tav tm="100000">
                                          <p:val>
                                            <p:strVal val="#ppt_h"/>
                                          </p:val>
                                        </p:tav>
                                      </p:tavLst>
                                    </p:anim>
                                    <p:animEffect transition="in" filter="fade">
                                      <p:cBhvr>
                                        <p:cTn id="31" dur="1000"/>
                                        <p:tgtEl>
                                          <p:spTgt spid="512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3" presetClass="entr" presetSubtype="0" fill="hold" grpId="0" nodeType="clickEffect">
                                  <p:stCondLst>
                                    <p:cond delay="0"/>
                                  </p:stCondLst>
                                  <p:childTnLst>
                                    <p:set>
                                      <p:cBhvr>
                                        <p:cTn id="35" dur="1" fill="hold">
                                          <p:stCondLst>
                                            <p:cond delay="0"/>
                                          </p:stCondLst>
                                        </p:cTn>
                                        <p:tgtEl>
                                          <p:spTgt spid="5129"/>
                                        </p:tgtEl>
                                        <p:attrNameLst>
                                          <p:attrName>style.visibility</p:attrName>
                                        </p:attrNameLst>
                                      </p:cBhvr>
                                      <p:to>
                                        <p:strVal val="visible"/>
                                      </p:to>
                                    </p:set>
                                    <p:anim calcmode="lin" valueType="num">
                                      <p:cBhvr>
                                        <p:cTn id="36" dur="1000" fill="hold"/>
                                        <p:tgtEl>
                                          <p:spTgt spid="5129"/>
                                        </p:tgtEl>
                                        <p:attrNameLst>
                                          <p:attrName>ppt_w</p:attrName>
                                        </p:attrNameLst>
                                      </p:cBhvr>
                                      <p:tavLst>
                                        <p:tav tm="0">
                                          <p:val>
                                            <p:fltVal val="0"/>
                                          </p:val>
                                        </p:tav>
                                        <p:tav tm="100000">
                                          <p:val>
                                            <p:strVal val="#ppt_w"/>
                                          </p:val>
                                        </p:tav>
                                      </p:tavLst>
                                    </p:anim>
                                    <p:anim calcmode="lin" valueType="num">
                                      <p:cBhvr>
                                        <p:cTn id="37" dur="1000" fill="hold"/>
                                        <p:tgtEl>
                                          <p:spTgt spid="5129"/>
                                        </p:tgtEl>
                                        <p:attrNameLst>
                                          <p:attrName>ppt_h</p:attrName>
                                        </p:attrNameLst>
                                      </p:cBhvr>
                                      <p:tavLst>
                                        <p:tav tm="0">
                                          <p:val>
                                            <p:fltVal val="0"/>
                                          </p:val>
                                        </p:tav>
                                        <p:tav tm="100000">
                                          <p:val>
                                            <p:strVal val="#ppt_h"/>
                                          </p:val>
                                        </p:tav>
                                      </p:tavLst>
                                    </p:anim>
                                    <p:animEffect transition="in" filter="fade">
                                      <p:cBhvr>
                                        <p:cTn id="38" dur="1000"/>
                                        <p:tgtEl>
                                          <p:spTgt spid="5129"/>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3" presetClass="entr" presetSubtype="0" fill="hold" grpId="0" nodeType="clickEffect">
                                  <p:stCondLst>
                                    <p:cond delay="0"/>
                                  </p:stCondLst>
                                  <p:childTnLst>
                                    <p:set>
                                      <p:cBhvr>
                                        <p:cTn id="42" dur="1" fill="hold">
                                          <p:stCondLst>
                                            <p:cond delay="0"/>
                                          </p:stCondLst>
                                        </p:cTn>
                                        <p:tgtEl>
                                          <p:spTgt spid="5128"/>
                                        </p:tgtEl>
                                        <p:attrNameLst>
                                          <p:attrName>style.visibility</p:attrName>
                                        </p:attrNameLst>
                                      </p:cBhvr>
                                      <p:to>
                                        <p:strVal val="visible"/>
                                      </p:to>
                                    </p:set>
                                    <p:anim calcmode="lin" valueType="num">
                                      <p:cBhvr>
                                        <p:cTn id="43" dur="1000" fill="hold"/>
                                        <p:tgtEl>
                                          <p:spTgt spid="5128"/>
                                        </p:tgtEl>
                                        <p:attrNameLst>
                                          <p:attrName>ppt_w</p:attrName>
                                        </p:attrNameLst>
                                      </p:cBhvr>
                                      <p:tavLst>
                                        <p:tav tm="0">
                                          <p:val>
                                            <p:fltVal val="0"/>
                                          </p:val>
                                        </p:tav>
                                        <p:tav tm="100000">
                                          <p:val>
                                            <p:strVal val="#ppt_w"/>
                                          </p:val>
                                        </p:tav>
                                      </p:tavLst>
                                    </p:anim>
                                    <p:anim calcmode="lin" valueType="num">
                                      <p:cBhvr>
                                        <p:cTn id="44" dur="1000" fill="hold"/>
                                        <p:tgtEl>
                                          <p:spTgt spid="5128"/>
                                        </p:tgtEl>
                                        <p:attrNameLst>
                                          <p:attrName>ppt_h</p:attrName>
                                        </p:attrNameLst>
                                      </p:cBhvr>
                                      <p:tavLst>
                                        <p:tav tm="0">
                                          <p:val>
                                            <p:fltVal val="0"/>
                                          </p:val>
                                        </p:tav>
                                        <p:tav tm="100000">
                                          <p:val>
                                            <p:strVal val="#ppt_h"/>
                                          </p:val>
                                        </p:tav>
                                      </p:tavLst>
                                    </p:anim>
                                    <p:animEffect transition="in" filter="fade">
                                      <p:cBhvr>
                                        <p:cTn id="45" dur="1000"/>
                                        <p:tgtEl>
                                          <p:spTgt spid="5128"/>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53" presetClass="entr" presetSubtype="0" fill="hold" grpId="0" nodeType="clickEffect">
                                  <p:stCondLst>
                                    <p:cond delay="0"/>
                                  </p:stCondLst>
                                  <p:childTnLst>
                                    <p:set>
                                      <p:cBhvr>
                                        <p:cTn id="49" dur="1" fill="hold">
                                          <p:stCondLst>
                                            <p:cond delay="0"/>
                                          </p:stCondLst>
                                        </p:cTn>
                                        <p:tgtEl>
                                          <p:spTgt spid="5130"/>
                                        </p:tgtEl>
                                        <p:attrNameLst>
                                          <p:attrName>style.visibility</p:attrName>
                                        </p:attrNameLst>
                                      </p:cBhvr>
                                      <p:to>
                                        <p:strVal val="visible"/>
                                      </p:to>
                                    </p:set>
                                    <p:anim calcmode="lin" valueType="num">
                                      <p:cBhvr>
                                        <p:cTn id="50" dur="1000" fill="hold"/>
                                        <p:tgtEl>
                                          <p:spTgt spid="5130"/>
                                        </p:tgtEl>
                                        <p:attrNameLst>
                                          <p:attrName>ppt_w</p:attrName>
                                        </p:attrNameLst>
                                      </p:cBhvr>
                                      <p:tavLst>
                                        <p:tav tm="0">
                                          <p:val>
                                            <p:fltVal val="0"/>
                                          </p:val>
                                        </p:tav>
                                        <p:tav tm="100000">
                                          <p:val>
                                            <p:strVal val="#ppt_w"/>
                                          </p:val>
                                        </p:tav>
                                      </p:tavLst>
                                    </p:anim>
                                    <p:anim calcmode="lin" valueType="num">
                                      <p:cBhvr>
                                        <p:cTn id="51" dur="1000" fill="hold"/>
                                        <p:tgtEl>
                                          <p:spTgt spid="5130"/>
                                        </p:tgtEl>
                                        <p:attrNameLst>
                                          <p:attrName>ppt_h</p:attrName>
                                        </p:attrNameLst>
                                      </p:cBhvr>
                                      <p:tavLst>
                                        <p:tav tm="0">
                                          <p:val>
                                            <p:fltVal val="0"/>
                                          </p:val>
                                        </p:tav>
                                        <p:tav tm="100000">
                                          <p:val>
                                            <p:strVal val="#ppt_h"/>
                                          </p:val>
                                        </p:tav>
                                      </p:tavLst>
                                    </p:anim>
                                    <p:animEffect transition="in" filter="fade">
                                      <p:cBhvr>
                                        <p:cTn id="52" dur="1000"/>
                                        <p:tgtEl>
                                          <p:spTgt spid="513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53" presetClass="entr" presetSubtype="0" fill="hold" grpId="0" nodeType="clickEffect">
                                  <p:stCondLst>
                                    <p:cond delay="0"/>
                                  </p:stCondLst>
                                  <p:childTnLst>
                                    <p:set>
                                      <p:cBhvr>
                                        <p:cTn id="56" dur="1" fill="hold">
                                          <p:stCondLst>
                                            <p:cond delay="0"/>
                                          </p:stCondLst>
                                        </p:cTn>
                                        <p:tgtEl>
                                          <p:spTgt spid="5131"/>
                                        </p:tgtEl>
                                        <p:attrNameLst>
                                          <p:attrName>style.visibility</p:attrName>
                                        </p:attrNameLst>
                                      </p:cBhvr>
                                      <p:to>
                                        <p:strVal val="visible"/>
                                      </p:to>
                                    </p:set>
                                    <p:anim calcmode="lin" valueType="num">
                                      <p:cBhvr>
                                        <p:cTn id="57" dur="1000" fill="hold"/>
                                        <p:tgtEl>
                                          <p:spTgt spid="5131"/>
                                        </p:tgtEl>
                                        <p:attrNameLst>
                                          <p:attrName>ppt_w</p:attrName>
                                        </p:attrNameLst>
                                      </p:cBhvr>
                                      <p:tavLst>
                                        <p:tav tm="0">
                                          <p:val>
                                            <p:fltVal val="0"/>
                                          </p:val>
                                        </p:tav>
                                        <p:tav tm="100000">
                                          <p:val>
                                            <p:strVal val="#ppt_w"/>
                                          </p:val>
                                        </p:tav>
                                      </p:tavLst>
                                    </p:anim>
                                    <p:anim calcmode="lin" valueType="num">
                                      <p:cBhvr>
                                        <p:cTn id="58" dur="1000" fill="hold"/>
                                        <p:tgtEl>
                                          <p:spTgt spid="5131"/>
                                        </p:tgtEl>
                                        <p:attrNameLst>
                                          <p:attrName>ppt_h</p:attrName>
                                        </p:attrNameLst>
                                      </p:cBhvr>
                                      <p:tavLst>
                                        <p:tav tm="0">
                                          <p:val>
                                            <p:fltVal val="0"/>
                                          </p:val>
                                        </p:tav>
                                        <p:tav tm="100000">
                                          <p:val>
                                            <p:strVal val="#ppt_h"/>
                                          </p:val>
                                        </p:tav>
                                      </p:tavLst>
                                    </p:anim>
                                    <p:animEffect transition="in" filter="fade">
                                      <p:cBhvr>
                                        <p:cTn id="59" dur="1000"/>
                                        <p:tgtEl>
                                          <p:spTgt spid="5131"/>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53" presetClass="entr" presetSubtype="0" fill="hold" grpId="0" nodeType="clickEffect">
                                  <p:stCondLst>
                                    <p:cond delay="0"/>
                                  </p:stCondLst>
                                  <p:childTnLst>
                                    <p:set>
                                      <p:cBhvr>
                                        <p:cTn id="63" dur="1" fill="hold">
                                          <p:stCondLst>
                                            <p:cond delay="0"/>
                                          </p:stCondLst>
                                        </p:cTn>
                                        <p:tgtEl>
                                          <p:spTgt spid="5132"/>
                                        </p:tgtEl>
                                        <p:attrNameLst>
                                          <p:attrName>style.visibility</p:attrName>
                                        </p:attrNameLst>
                                      </p:cBhvr>
                                      <p:to>
                                        <p:strVal val="visible"/>
                                      </p:to>
                                    </p:set>
                                    <p:anim calcmode="lin" valueType="num">
                                      <p:cBhvr>
                                        <p:cTn id="64" dur="1000" fill="hold"/>
                                        <p:tgtEl>
                                          <p:spTgt spid="5132"/>
                                        </p:tgtEl>
                                        <p:attrNameLst>
                                          <p:attrName>ppt_w</p:attrName>
                                        </p:attrNameLst>
                                      </p:cBhvr>
                                      <p:tavLst>
                                        <p:tav tm="0">
                                          <p:val>
                                            <p:fltVal val="0"/>
                                          </p:val>
                                        </p:tav>
                                        <p:tav tm="100000">
                                          <p:val>
                                            <p:strVal val="#ppt_w"/>
                                          </p:val>
                                        </p:tav>
                                      </p:tavLst>
                                    </p:anim>
                                    <p:anim calcmode="lin" valueType="num">
                                      <p:cBhvr>
                                        <p:cTn id="65" dur="1000" fill="hold"/>
                                        <p:tgtEl>
                                          <p:spTgt spid="5132"/>
                                        </p:tgtEl>
                                        <p:attrNameLst>
                                          <p:attrName>ppt_h</p:attrName>
                                        </p:attrNameLst>
                                      </p:cBhvr>
                                      <p:tavLst>
                                        <p:tav tm="0">
                                          <p:val>
                                            <p:fltVal val="0"/>
                                          </p:val>
                                        </p:tav>
                                        <p:tav tm="100000">
                                          <p:val>
                                            <p:strVal val="#ppt_h"/>
                                          </p:val>
                                        </p:tav>
                                      </p:tavLst>
                                    </p:anim>
                                    <p:animEffect transition="in" filter="fade">
                                      <p:cBhvr>
                                        <p:cTn id="66" dur="1000"/>
                                        <p:tgtEl>
                                          <p:spTgt spid="5132"/>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53" presetClass="entr" presetSubtype="0" fill="hold" grpId="0" nodeType="clickEffect">
                                  <p:stCondLst>
                                    <p:cond delay="0"/>
                                  </p:stCondLst>
                                  <p:childTnLst>
                                    <p:set>
                                      <p:cBhvr>
                                        <p:cTn id="70" dur="1" fill="hold">
                                          <p:stCondLst>
                                            <p:cond delay="0"/>
                                          </p:stCondLst>
                                        </p:cTn>
                                        <p:tgtEl>
                                          <p:spTgt spid="5133"/>
                                        </p:tgtEl>
                                        <p:attrNameLst>
                                          <p:attrName>style.visibility</p:attrName>
                                        </p:attrNameLst>
                                      </p:cBhvr>
                                      <p:to>
                                        <p:strVal val="visible"/>
                                      </p:to>
                                    </p:set>
                                    <p:anim calcmode="lin" valueType="num">
                                      <p:cBhvr>
                                        <p:cTn id="71" dur="1000" fill="hold"/>
                                        <p:tgtEl>
                                          <p:spTgt spid="5133"/>
                                        </p:tgtEl>
                                        <p:attrNameLst>
                                          <p:attrName>ppt_w</p:attrName>
                                        </p:attrNameLst>
                                      </p:cBhvr>
                                      <p:tavLst>
                                        <p:tav tm="0">
                                          <p:val>
                                            <p:fltVal val="0"/>
                                          </p:val>
                                        </p:tav>
                                        <p:tav tm="100000">
                                          <p:val>
                                            <p:strVal val="#ppt_w"/>
                                          </p:val>
                                        </p:tav>
                                      </p:tavLst>
                                    </p:anim>
                                    <p:anim calcmode="lin" valueType="num">
                                      <p:cBhvr>
                                        <p:cTn id="72" dur="1000" fill="hold"/>
                                        <p:tgtEl>
                                          <p:spTgt spid="5133"/>
                                        </p:tgtEl>
                                        <p:attrNameLst>
                                          <p:attrName>ppt_h</p:attrName>
                                        </p:attrNameLst>
                                      </p:cBhvr>
                                      <p:tavLst>
                                        <p:tav tm="0">
                                          <p:val>
                                            <p:fltVal val="0"/>
                                          </p:val>
                                        </p:tav>
                                        <p:tav tm="100000">
                                          <p:val>
                                            <p:strVal val="#ppt_h"/>
                                          </p:val>
                                        </p:tav>
                                      </p:tavLst>
                                    </p:anim>
                                    <p:animEffect transition="in" filter="fade">
                                      <p:cBhvr>
                                        <p:cTn id="73" dur="1000"/>
                                        <p:tgtEl>
                                          <p:spTgt spid="5133"/>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53" presetClass="entr" presetSubtype="0" fill="hold" grpId="0" nodeType="clickEffect">
                                  <p:stCondLst>
                                    <p:cond delay="0"/>
                                  </p:stCondLst>
                                  <p:childTnLst>
                                    <p:set>
                                      <p:cBhvr>
                                        <p:cTn id="77" dur="1" fill="hold">
                                          <p:stCondLst>
                                            <p:cond delay="0"/>
                                          </p:stCondLst>
                                        </p:cTn>
                                        <p:tgtEl>
                                          <p:spTgt spid="5134"/>
                                        </p:tgtEl>
                                        <p:attrNameLst>
                                          <p:attrName>style.visibility</p:attrName>
                                        </p:attrNameLst>
                                      </p:cBhvr>
                                      <p:to>
                                        <p:strVal val="visible"/>
                                      </p:to>
                                    </p:set>
                                    <p:anim calcmode="lin" valueType="num">
                                      <p:cBhvr>
                                        <p:cTn id="78" dur="1000" fill="hold"/>
                                        <p:tgtEl>
                                          <p:spTgt spid="5134"/>
                                        </p:tgtEl>
                                        <p:attrNameLst>
                                          <p:attrName>ppt_w</p:attrName>
                                        </p:attrNameLst>
                                      </p:cBhvr>
                                      <p:tavLst>
                                        <p:tav tm="0">
                                          <p:val>
                                            <p:fltVal val="0"/>
                                          </p:val>
                                        </p:tav>
                                        <p:tav tm="100000">
                                          <p:val>
                                            <p:strVal val="#ppt_w"/>
                                          </p:val>
                                        </p:tav>
                                      </p:tavLst>
                                    </p:anim>
                                    <p:anim calcmode="lin" valueType="num">
                                      <p:cBhvr>
                                        <p:cTn id="79" dur="1000" fill="hold"/>
                                        <p:tgtEl>
                                          <p:spTgt spid="5134"/>
                                        </p:tgtEl>
                                        <p:attrNameLst>
                                          <p:attrName>ppt_h</p:attrName>
                                        </p:attrNameLst>
                                      </p:cBhvr>
                                      <p:tavLst>
                                        <p:tav tm="0">
                                          <p:val>
                                            <p:fltVal val="0"/>
                                          </p:val>
                                        </p:tav>
                                        <p:tav tm="100000">
                                          <p:val>
                                            <p:strVal val="#ppt_h"/>
                                          </p:val>
                                        </p:tav>
                                      </p:tavLst>
                                    </p:anim>
                                    <p:animEffect transition="in" filter="fade">
                                      <p:cBhvr>
                                        <p:cTn id="80" dur="1000"/>
                                        <p:tgtEl>
                                          <p:spTgt spid="5134"/>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53" presetClass="entr" presetSubtype="0" fill="hold" grpId="0" nodeType="clickEffect">
                                  <p:stCondLst>
                                    <p:cond delay="0"/>
                                  </p:stCondLst>
                                  <p:childTnLst>
                                    <p:set>
                                      <p:cBhvr>
                                        <p:cTn id="84" dur="1" fill="hold">
                                          <p:stCondLst>
                                            <p:cond delay="0"/>
                                          </p:stCondLst>
                                        </p:cTn>
                                        <p:tgtEl>
                                          <p:spTgt spid="5123"/>
                                        </p:tgtEl>
                                        <p:attrNameLst>
                                          <p:attrName>style.visibility</p:attrName>
                                        </p:attrNameLst>
                                      </p:cBhvr>
                                      <p:to>
                                        <p:strVal val="visible"/>
                                      </p:to>
                                    </p:set>
                                    <p:anim calcmode="lin" valueType="num">
                                      <p:cBhvr>
                                        <p:cTn id="85" dur="1000" fill="hold"/>
                                        <p:tgtEl>
                                          <p:spTgt spid="5123"/>
                                        </p:tgtEl>
                                        <p:attrNameLst>
                                          <p:attrName>ppt_w</p:attrName>
                                        </p:attrNameLst>
                                      </p:cBhvr>
                                      <p:tavLst>
                                        <p:tav tm="0">
                                          <p:val>
                                            <p:fltVal val="0"/>
                                          </p:val>
                                        </p:tav>
                                        <p:tav tm="100000">
                                          <p:val>
                                            <p:strVal val="#ppt_w"/>
                                          </p:val>
                                        </p:tav>
                                      </p:tavLst>
                                    </p:anim>
                                    <p:anim calcmode="lin" valueType="num">
                                      <p:cBhvr>
                                        <p:cTn id="86" dur="1000" fill="hold"/>
                                        <p:tgtEl>
                                          <p:spTgt spid="5123"/>
                                        </p:tgtEl>
                                        <p:attrNameLst>
                                          <p:attrName>ppt_h</p:attrName>
                                        </p:attrNameLst>
                                      </p:cBhvr>
                                      <p:tavLst>
                                        <p:tav tm="0">
                                          <p:val>
                                            <p:fltVal val="0"/>
                                          </p:val>
                                        </p:tav>
                                        <p:tav tm="100000">
                                          <p:val>
                                            <p:strVal val="#ppt_h"/>
                                          </p:val>
                                        </p:tav>
                                      </p:tavLst>
                                    </p:anim>
                                    <p:animEffect transition="in" filter="fade">
                                      <p:cBhvr>
                                        <p:cTn id="87" dur="1000"/>
                                        <p:tgtEl>
                                          <p:spTgt spid="5123"/>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53" presetClass="entr" presetSubtype="0" fill="hold" grpId="0" nodeType="clickEffect">
                                  <p:stCondLst>
                                    <p:cond delay="0"/>
                                  </p:stCondLst>
                                  <p:childTnLst>
                                    <p:set>
                                      <p:cBhvr>
                                        <p:cTn id="91" dur="1" fill="hold">
                                          <p:stCondLst>
                                            <p:cond delay="0"/>
                                          </p:stCondLst>
                                        </p:cTn>
                                        <p:tgtEl>
                                          <p:spTgt spid="5135"/>
                                        </p:tgtEl>
                                        <p:attrNameLst>
                                          <p:attrName>style.visibility</p:attrName>
                                        </p:attrNameLst>
                                      </p:cBhvr>
                                      <p:to>
                                        <p:strVal val="visible"/>
                                      </p:to>
                                    </p:set>
                                    <p:anim calcmode="lin" valueType="num">
                                      <p:cBhvr>
                                        <p:cTn id="92" dur="1000" fill="hold"/>
                                        <p:tgtEl>
                                          <p:spTgt spid="5135"/>
                                        </p:tgtEl>
                                        <p:attrNameLst>
                                          <p:attrName>ppt_w</p:attrName>
                                        </p:attrNameLst>
                                      </p:cBhvr>
                                      <p:tavLst>
                                        <p:tav tm="0">
                                          <p:val>
                                            <p:fltVal val="0"/>
                                          </p:val>
                                        </p:tav>
                                        <p:tav tm="100000">
                                          <p:val>
                                            <p:strVal val="#ppt_w"/>
                                          </p:val>
                                        </p:tav>
                                      </p:tavLst>
                                    </p:anim>
                                    <p:anim calcmode="lin" valueType="num">
                                      <p:cBhvr>
                                        <p:cTn id="93" dur="1000" fill="hold"/>
                                        <p:tgtEl>
                                          <p:spTgt spid="5135"/>
                                        </p:tgtEl>
                                        <p:attrNameLst>
                                          <p:attrName>ppt_h</p:attrName>
                                        </p:attrNameLst>
                                      </p:cBhvr>
                                      <p:tavLst>
                                        <p:tav tm="0">
                                          <p:val>
                                            <p:fltVal val="0"/>
                                          </p:val>
                                        </p:tav>
                                        <p:tav tm="100000">
                                          <p:val>
                                            <p:strVal val="#ppt_h"/>
                                          </p:val>
                                        </p:tav>
                                      </p:tavLst>
                                    </p:anim>
                                    <p:animEffect transition="in" filter="fade">
                                      <p:cBhvr>
                                        <p:cTn id="94" dur="1000"/>
                                        <p:tgtEl>
                                          <p:spTgt spid="5135"/>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53" presetClass="entr" presetSubtype="0" fill="hold" grpId="0" nodeType="clickEffect">
                                  <p:stCondLst>
                                    <p:cond delay="0"/>
                                  </p:stCondLst>
                                  <p:childTnLst>
                                    <p:set>
                                      <p:cBhvr>
                                        <p:cTn id="98" dur="1" fill="hold">
                                          <p:stCondLst>
                                            <p:cond delay="0"/>
                                          </p:stCondLst>
                                        </p:cTn>
                                        <p:tgtEl>
                                          <p:spTgt spid="5136"/>
                                        </p:tgtEl>
                                        <p:attrNameLst>
                                          <p:attrName>style.visibility</p:attrName>
                                        </p:attrNameLst>
                                      </p:cBhvr>
                                      <p:to>
                                        <p:strVal val="visible"/>
                                      </p:to>
                                    </p:set>
                                    <p:anim calcmode="lin" valueType="num">
                                      <p:cBhvr>
                                        <p:cTn id="99" dur="1000" fill="hold"/>
                                        <p:tgtEl>
                                          <p:spTgt spid="5136"/>
                                        </p:tgtEl>
                                        <p:attrNameLst>
                                          <p:attrName>ppt_w</p:attrName>
                                        </p:attrNameLst>
                                      </p:cBhvr>
                                      <p:tavLst>
                                        <p:tav tm="0">
                                          <p:val>
                                            <p:fltVal val="0"/>
                                          </p:val>
                                        </p:tav>
                                        <p:tav tm="100000">
                                          <p:val>
                                            <p:strVal val="#ppt_w"/>
                                          </p:val>
                                        </p:tav>
                                      </p:tavLst>
                                    </p:anim>
                                    <p:anim calcmode="lin" valueType="num">
                                      <p:cBhvr>
                                        <p:cTn id="100" dur="1000" fill="hold"/>
                                        <p:tgtEl>
                                          <p:spTgt spid="5136"/>
                                        </p:tgtEl>
                                        <p:attrNameLst>
                                          <p:attrName>ppt_h</p:attrName>
                                        </p:attrNameLst>
                                      </p:cBhvr>
                                      <p:tavLst>
                                        <p:tav tm="0">
                                          <p:val>
                                            <p:fltVal val="0"/>
                                          </p:val>
                                        </p:tav>
                                        <p:tav tm="100000">
                                          <p:val>
                                            <p:strVal val="#ppt_h"/>
                                          </p:val>
                                        </p:tav>
                                      </p:tavLst>
                                    </p:anim>
                                    <p:animEffect transition="in" filter="fade">
                                      <p:cBhvr>
                                        <p:cTn id="101" dur="1000"/>
                                        <p:tgtEl>
                                          <p:spTgt spid="5136"/>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53" presetClass="entr" presetSubtype="0" fill="hold" grpId="0" nodeType="clickEffect">
                                  <p:stCondLst>
                                    <p:cond delay="0"/>
                                  </p:stCondLst>
                                  <p:childTnLst>
                                    <p:set>
                                      <p:cBhvr>
                                        <p:cTn id="105" dur="1" fill="hold">
                                          <p:stCondLst>
                                            <p:cond delay="0"/>
                                          </p:stCondLst>
                                        </p:cTn>
                                        <p:tgtEl>
                                          <p:spTgt spid="5137"/>
                                        </p:tgtEl>
                                        <p:attrNameLst>
                                          <p:attrName>style.visibility</p:attrName>
                                        </p:attrNameLst>
                                      </p:cBhvr>
                                      <p:to>
                                        <p:strVal val="visible"/>
                                      </p:to>
                                    </p:set>
                                    <p:anim calcmode="lin" valueType="num">
                                      <p:cBhvr>
                                        <p:cTn id="106" dur="1000" fill="hold"/>
                                        <p:tgtEl>
                                          <p:spTgt spid="5137"/>
                                        </p:tgtEl>
                                        <p:attrNameLst>
                                          <p:attrName>ppt_w</p:attrName>
                                        </p:attrNameLst>
                                      </p:cBhvr>
                                      <p:tavLst>
                                        <p:tav tm="0">
                                          <p:val>
                                            <p:fltVal val="0"/>
                                          </p:val>
                                        </p:tav>
                                        <p:tav tm="100000">
                                          <p:val>
                                            <p:strVal val="#ppt_w"/>
                                          </p:val>
                                        </p:tav>
                                      </p:tavLst>
                                    </p:anim>
                                    <p:anim calcmode="lin" valueType="num">
                                      <p:cBhvr>
                                        <p:cTn id="107" dur="1000" fill="hold"/>
                                        <p:tgtEl>
                                          <p:spTgt spid="5137"/>
                                        </p:tgtEl>
                                        <p:attrNameLst>
                                          <p:attrName>ppt_h</p:attrName>
                                        </p:attrNameLst>
                                      </p:cBhvr>
                                      <p:tavLst>
                                        <p:tav tm="0">
                                          <p:val>
                                            <p:fltVal val="0"/>
                                          </p:val>
                                        </p:tav>
                                        <p:tav tm="100000">
                                          <p:val>
                                            <p:strVal val="#ppt_h"/>
                                          </p:val>
                                        </p:tav>
                                      </p:tavLst>
                                    </p:anim>
                                    <p:animEffect transition="in" filter="fade">
                                      <p:cBhvr>
                                        <p:cTn id="108" dur="1000"/>
                                        <p:tgtEl>
                                          <p:spTgt spid="5137"/>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53" presetClass="entr" presetSubtype="0" fill="hold" grpId="0" nodeType="clickEffect">
                                  <p:stCondLst>
                                    <p:cond delay="0"/>
                                  </p:stCondLst>
                                  <p:childTnLst>
                                    <p:set>
                                      <p:cBhvr>
                                        <p:cTn id="112" dur="1" fill="hold">
                                          <p:stCondLst>
                                            <p:cond delay="0"/>
                                          </p:stCondLst>
                                        </p:cTn>
                                        <p:tgtEl>
                                          <p:spTgt spid="5138"/>
                                        </p:tgtEl>
                                        <p:attrNameLst>
                                          <p:attrName>style.visibility</p:attrName>
                                        </p:attrNameLst>
                                      </p:cBhvr>
                                      <p:to>
                                        <p:strVal val="visible"/>
                                      </p:to>
                                    </p:set>
                                    <p:anim calcmode="lin" valueType="num">
                                      <p:cBhvr>
                                        <p:cTn id="113" dur="1000" fill="hold"/>
                                        <p:tgtEl>
                                          <p:spTgt spid="5138"/>
                                        </p:tgtEl>
                                        <p:attrNameLst>
                                          <p:attrName>ppt_w</p:attrName>
                                        </p:attrNameLst>
                                      </p:cBhvr>
                                      <p:tavLst>
                                        <p:tav tm="0">
                                          <p:val>
                                            <p:fltVal val="0"/>
                                          </p:val>
                                        </p:tav>
                                        <p:tav tm="100000">
                                          <p:val>
                                            <p:strVal val="#ppt_w"/>
                                          </p:val>
                                        </p:tav>
                                      </p:tavLst>
                                    </p:anim>
                                    <p:anim calcmode="lin" valueType="num">
                                      <p:cBhvr>
                                        <p:cTn id="114" dur="1000" fill="hold"/>
                                        <p:tgtEl>
                                          <p:spTgt spid="5138"/>
                                        </p:tgtEl>
                                        <p:attrNameLst>
                                          <p:attrName>ppt_h</p:attrName>
                                        </p:attrNameLst>
                                      </p:cBhvr>
                                      <p:tavLst>
                                        <p:tav tm="0">
                                          <p:val>
                                            <p:fltVal val="0"/>
                                          </p:val>
                                        </p:tav>
                                        <p:tav tm="100000">
                                          <p:val>
                                            <p:strVal val="#ppt_h"/>
                                          </p:val>
                                        </p:tav>
                                      </p:tavLst>
                                    </p:anim>
                                    <p:animEffect transition="in" filter="fade">
                                      <p:cBhvr>
                                        <p:cTn id="115" dur="1000"/>
                                        <p:tgtEl>
                                          <p:spTgt spid="5138"/>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53" presetClass="entr" presetSubtype="0" fill="hold" grpId="0" nodeType="clickEffect">
                                  <p:stCondLst>
                                    <p:cond delay="0"/>
                                  </p:stCondLst>
                                  <p:childTnLst>
                                    <p:set>
                                      <p:cBhvr>
                                        <p:cTn id="119" dur="1" fill="hold">
                                          <p:stCondLst>
                                            <p:cond delay="0"/>
                                          </p:stCondLst>
                                        </p:cTn>
                                        <p:tgtEl>
                                          <p:spTgt spid="5139"/>
                                        </p:tgtEl>
                                        <p:attrNameLst>
                                          <p:attrName>style.visibility</p:attrName>
                                        </p:attrNameLst>
                                      </p:cBhvr>
                                      <p:to>
                                        <p:strVal val="visible"/>
                                      </p:to>
                                    </p:set>
                                    <p:anim calcmode="lin" valueType="num">
                                      <p:cBhvr>
                                        <p:cTn id="120" dur="1000" fill="hold"/>
                                        <p:tgtEl>
                                          <p:spTgt spid="5139"/>
                                        </p:tgtEl>
                                        <p:attrNameLst>
                                          <p:attrName>ppt_w</p:attrName>
                                        </p:attrNameLst>
                                      </p:cBhvr>
                                      <p:tavLst>
                                        <p:tav tm="0">
                                          <p:val>
                                            <p:fltVal val="0"/>
                                          </p:val>
                                        </p:tav>
                                        <p:tav tm="100000">
                                          <p:val>
                                            <p:strVal val="#ppt_w"/>
                                          </p:val>
                                        </p:tav>
                                      </p:tavLst>
                                    </p:anim>
                                    <p:anim calcmode="lin" valueType="num">
                                      <p:cBhvr>
                                        <p:cTn id="121" dur="1000" fill="hold"/>
                                        <p:tgtEl>
                                          <p:spTgt spid="5139"/>
                                        </p:tgtEl>
                                        <p:attrNameLst>
                                          <p:attrName>ppt_h</p:attrName>
                                        </p:attrNameLst>
                                      </p:cBhvr>
                                      <p:tavLst>
                                        <p:tav tm="0">
                                          <p:val>
                                            <p:fltVal val="0"/>
                                          </p:val>
                                        </p:tav>
                                        <p:tav tm="100000">
                                          <p:val>
                                            <p:strVal val="#ppt_h"/>
                                          </p:val>
                                        </p:tav>
                                      </p:tavLst>
                                    </p:anim>
                                    <p:animEffect transition="in" filter="fade">
                                      <p:cBhvr>
                                        <p:cTn id="122" dur="1000"/>
                                        <p:tgtEl>
                                          <p:spTgt spid="5139"/>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53" presetClass="entr" presetSubtype="0" fill="hold" grpId="0" nodeType="clickEffect">
                                  <p:stCondLst>
                                    <p:cond delay="0"/>
                                  </p:stCondLst>
                                  <p:childTnLst>
                                    <p:set>
                                      <p:cBhvr>
                                        <p:cTn id="126" dur="1" fill="hold">
                                          <p:stCondLst>
                                            <p:cond delay="0"/>
                                          </p:stCondLst>
                                        </p:cTn>
                                        <p:tgtEl>
                                          <p:spTgt spid="5140"/>
                                        </p:tgtEl>
                                        <p:attrNameLst>
                                          <p:attrName>style.visibility</p:attrName>
                                        </p:attrNameLst>
                                      </p:cBhvr>
                                      <p:to>
                                        <p:strVal val="visible"/>
                                      </p:to>
                                    </p:set>
                                    <p:anim calcmode="lin" valueType="num">
                                      <p:cBhvr>
                                        <p:cTn id="127" dur="1000" fill="hold"/>
                                        <p:tgtEl>
                                          <p:spTgt spid="5140"/>
                                        </p:tgtEl>
                                        <p:attrNameLst>
                                          <p:attrName>ppt_w</p:attrName>
                                        </p:attrNameLst>
                                      </p:cBhvr>
                                      <p:tavLst>
                                        <p:tav tm="0">
                                          <p:val>
                                            <p:fltVal val="0"/>
                                          </p:val>
                                        </p:tav>
                                        <p:tav tm="100000">
                                          <p:val>
                                            <p:strVal val="#ppt_w"/>
                                          </p:val>
                                        </p:tav>
                                      </p:tavLst>
                                    </p:anim>
                                    <p:anim calcmode="lin" valueType="num">
                                      <p:cBhvr>
                                        <p:cTn id="128" dur="1000" fill="hold"/>
                                        <p:tgtEl>
                                          <p:spTgt spid="5140"/>
                                        </p:tgtEl>
                                        <p:attrNameLst>
                                          <p:attrName>ppt_h</p:attrName>
                                        </p:attrNameLst>
                                      </p:cBhvr>
                                      <p:tavLst>
                                        <p:tav tm="0">
                                          <p:val>
                                            <p:fltVal val="0"/>
                                          </p:val>
                                        </p:tav>
                                        <p:tav tm="100000">
                                          <p:val>
                                            <p:strVal val="#ppt_h"/>
                                          </p:val>
                                        </p:tav>
                                      </p:tavLst>
                                    </p:anim>
                                    <p:animEffect transition="in" filter="fade">
                                      <p:cBhvr>
                                        <p:cTn id="129" dur="1000"/>
                                        <p:tgtEl>
                                          <p:spTgt spid="5140"/>
                                        </p:tgtEl>
                                      </p:cBhvr>
                                    </p:animEffec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53" presetClass="entr" presetSubtype="0" fill="hold" grpId="0" nodeType="clickEffect">
                                  <p:stCondLst>
                                    <p:cond delay="0"/>
                                  </p:stCondLst>
                                  <p:childTnLst>
                                    <p:set>
                                      <p:cBhvr>
                                        <p:cTn id="133" dur="1" fill="hold">
                                          <p:stCondLst>
                                            <p:cond delay="0"/>
                                          </p:stCondLst>
                                        </p:cTn>
                                        <p:tgtEl>
                                          <p:spTgt spid="5141"/>
                                        </p:tgtEl>
                                        <p:attrNameLst>
                                          <p:attrName>style.visibility</p:attrName>
                                        </p:attrNameLst>
                                      </p:cBhvr>
                                      <p:to>
                                        <p:strVal val="visible"/>
                                      </p:to>
                                    </p:set>
                                    <p:anim calcmode="lin" valueType="num">
                                      <p:cBhvr>
                                        <p:cTn id="134" dur="1000" fill="hold"/>
                                        <p:tgtEl>
                                          <p:spTgt spid="5141"/>
                                        </p:tgtEl>
                                        <p:attrNameLst>
                                          <p:attrName>ppt_w</p:attrName>
                                        </p:attrNameLst>
                                      </p:cBhvr>
                                      <p:tavLst>
                                        <p:tav tm="0">
                                          <p:val>
                                            <p:fltVal val="0"/>
                                          </p:val>
                                        </p:tav>
                                        <p:tav tm="100000">
                                          <p:val>
                                            <p:strVal val="#ppt_w"/>
                                          </p:val>
                                        </p:tav>
                                      </p:tavLst>
                                    </p:anim>
                                    <p:anim calcmode="lin" valueType="num">
                                      <p:cBhvr>
                                        <p:cTn id="135" dur="1000" fill="hold"/>
                                        <p:tgtEl>
                                          <p:spTgt spid="5141"/>
                                        </p:tgtEl>
                                        <p:attrNameLst>
                                          <p:attrName>ppt_h</p:attrName>
                                        </p:attrNameLst>
                                      </p:cBhvr>
                                      <p:tavLst>
                                        <p:tav tm="0">
                                          <p:val>
                                            <p:fltVal val="0"/>
                                          </p:val>
                                        </p:tav>
                                        <p:tav tm="100000">
                                          <p:val>
                                            <p:strVal val="#ppt_h"/>
                                          </p:val>
                                        </p:tav>
                                      </p:tavLst>
                                    </p:anim>
                                    <p:animEffect transition="in" filter="fade">
                                      <p:cBhvr>
                                        <p:cTn id="136" dur="1000"/>
                                        <p:tgtEl>
                                          <p:spTgt spid="5141"/>
                                        </p:tgtEl>
                                      </p:cBhvr>
                                    </p:animEffect>
                                  </p:childTnLst>
                                </p:cTn>
                              </p:par>
                            </p:childTnLst>
                          </p:cTn>
                        </p:par>
                      </p:childTnLst>
                    </p:cTn>
                  </p:par>
                  <p:par>
                    <p:cTn id="137" fill="hold" nodeType="clickPar">
                      <p:stCondLst>
                        <p:cond delay="indefinite"/>
                      </p:stCondLst>
                      <p:childTnLst>
                        <p:par>
                          <p:cTn id="138" fill="hold" nodeType="withGroup">
                            <p:stCondLst>
                              <p:cond delay="0"/>
                            </p:stCondLst>
                            <p:childTnLst>
                              <p:par>
                                <p:cTn id="139" presetID="53" presetClass="entr" presetSubtype="0" fill="hold" grpId="0" nodeType="clickEffect">
                                  <p:stCondLst>
                                    <p:cond delay="0"/>
                                  </p:stCondLst>
                                  <p:childTnLst>
                                    <p:set>
                                      <p:cBhvr>
                                        <p:cTn id="140" dur="1" fill="hold">
                                          <p:stCondLst>
                                            <p:cond delay="0"/>
                                          </p:stCondLst>
                                        </p:cTn>
                                        <p:tgtEl>
                                          <p:spTgt spid="5142"/>
                                        </p:tgtEl>
                                        <p:attrNameLst>
                                          <p:attrName>style.visibility</p:attrName>
                                        </p:attrNameLst>
                                      </p:cBhvr>
                                      <p:to>
                                        <p:strVal val="visible"/>
                                      </p:to>
                                    </p:set>
                                    <p:anim calcmode="lin" valueType="num">
                                      <p:cBhvr>
                                        <p:cTn id="141" dur="1000" fill="hold"/>
                                        <p:tgtEl>
                                          <p:spTgt spid="5142"/>
                                        </p:tgtEl>
                                        <p:attrNameLst>
                                          <p:attrName>ppt_w</p:attrName>
                                        </p:attrNameLst>
                                      </p:cBhvr>
                                      <p:tavLst>
                                        <p:tav tm="0">
                                          <p:val>
                                            <p:fltVal val="0"/>
                                          </p:val>
                                        </p:tav>
                                        <p:tav tm="100000">
                                          <p:val>
                                            <p:strVal val="#ppt_w"/>
                                          </p:val>
                                        </p:tav>
                                      </p:tavLst>
                                    </p:anim>
                                    <p:anim calcmode="lin" valueType="num">
                                      <p:cBhvr>
                                        <p:cTn id="142" dur="1000" fill="hold"/>
                                        <p:tgtEl>
                                          <p:spTgt spid="5142"/>
                                        </p:tgtEl>
                                        <p:attrNameLst>
                                          <p:attrName>ppt_h</p:attrName>
                                        </p:attrNameLst>
                                      </p:cBhvr>
                                      <p:tavLst>
                                        <p:tav tm="0">
                                          <p:val>
                                            <p:fltVal val="0"/>
                                          </p:val>
                                        </p:tav>
                                        <p:tav tm="100000">
                                          <p:val>
                                            <p:strVal val="#ppt_h"/>
                                          </p:val>
                                        </p:tav>
                                      </p:tavLst>
                                    </p:anim>
                                    <p:animEffect transition="in" filter="fade">
                                      <p:cBhvr>
                                        <p:cTn id="143" dur="1000"/>
                                        <p:tgtEl>
                                          <p:spTgt spid="5142"/>
                                        </p:tgtEl>
                                      </p:cBhvr>
                                    </p:animEffect>
                                  </p:childTnLst>
                                </p:cTn>
                              </p:par>
                            </p:childTnLst>
                          </p:cTn>
                        </p:par>
                      </p:childTnLst>
                    </p:cTn>
                  </p:par>
                  <p:par>
                    <p:cTn id="144" fill="hold" nodeType="clickPar">
                      <p:stCondLst>
                        <p:cond delay="indefinite"/>
                      </p:stCondLst>
                      <p:childTnLst>
                        <p:par>
                          <p:cTn id="145" fill="hold" nodeType="withGroup">
                            <p:stCondLst>
                              <p:cond delay="0"/>
                            </p:stCondLst>
                            <p:childTnLst>
                              <p:par>
                                <p:cTn id="146" presetID="53" presetClass="entr" presetSubtype="0" fill="hold" grpId="0" nodeType="clickEffect">
                                  <p:stCondLst>
                                    <p:cond delay="0"/>
                                  </p:stCondLst>
                                  <p:childTnLst>
                                    <p:set>
                                      <p:cBhvr>
                                        <p:cTn id="147" dur="1" fill="hold">
                                          <p:stCondLst>
                                            <p:cond delay="0"/>
                                          </p:stCondLst>
                                        </p:cTn>
                                        <p:tgtEl>
                                          <p:spTgt spid="5143"/>
                                        </p:tgtEl>
                                        <p:attrNameLst>
                                          <p:attrName>style.visibility</p:attrName>
                                        </p:attrNameLst>
                                      </p:cBhvr>
                                      <p:to>
                                        <p:strVal val="visible"/>
                                      </p:to>
                                    </p:set>
                                    <p:anim calcmode="lin" valueType="num">
                                      <p:cBhvr>
                                        <p:cTn id="148" dur="1000" fill="hold"/>
                                        <p:tgtEl>
                                          <p:spTgt spid="5143"/>
                                        </p:tgtEl>
                                        <p:attrNameLst>
                                          <p:attrName>ppt_w</p:attrName>
                                        </p:attrNameLst>
                                      </p:cBhvr>
                                      <p:tavLst>
                                        <p:tav tm="0">
                                          <p:val>
                                            <p:fltVal val="0"/>
                                          </p:val>
                                        </p:tav>
                                        <p:tav tm="100000">
                                          <p:val>
                                            <p:strVal val="#ppt_w"/>
                                          </p:val>
                                        </p:tav>
                                      </p:tavLst>
                                    </p:anim>
                                    <p:anim calcmode="lin" valueType="num">
                                      <p:cBhvr>
                                        <p:cTn id="149" dur="1000" fill="hold"/>
                                        <p:tgtEl>
                                          <p:spTgt spid="5143"/>
                                        </p:tgtEl>
                                        <p:attrNameLst>
                                          <p:attrName>ppt_h</p:attrName>
                                        </p:attrNameLst>
                                      </p:cBhvr>
                                      <p:tavLst>
                                        <p:tav tm="0">
                                          <p:val>
                                            <p:fltVal val="0"/>
                                          </p:val>
                                        </p:tav>
                                        <p:tav tm="100000">
                                          <p:val>
                                            <p:strVal val="#ppt_h"/>
                                          </p:val>
                                        </p:tav>
                                      </p:tavLst>
                                    </p:anim>
                                    <p:animEffect transition="in" filter="fade">
                                      <p:cBhvr>
                                        <p:cTn id="150" dur="1000"/>
                                        <p:tgtEl>
                                          <p:spTgt spid="5143"/>
                                        </p:tgtEl>
                                      </p:cBhvr>
                                    </p:animEffec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53" presetClass="entr" presetSubtype="0" fill="hold" grpId="0" nodeType="clickEffect">
                                  <p:stCondLst>
                                    <p:cond delay="0"/>
                                  </p:stCondLst>
                                  <p:childTnLst>
                                    <p:set>
                                      <p:cBhvr>
                                        <p:cTn id="154" dur="1" fill="hold">
                                          <p:stCondLst>
                                            <p:cond delay="0"/>
                                          </p:stCondLst>
                                        </p:cTn>
                                        <p:tgtEl>
                                          <p:spTgt spid="5144"/>
                                        </p:tgtEl>
                                        <p:attrNameLst>
                                          <p:attrName>style.visibility</p:attrName>
                                        </p:attrNameLst>
                                      </p:cBhvr>
                                      <p:to>
                                        <p:strVal val="visible"/>
                                      </p:to>
                                    </p:set>
                                    <p:anim calcmode="lin" valueType="num">
                                      <p:cBhvr>
                                        <p:cTn id="155" dur="1000" fill="hold"/>
                                        <p:tgtEl>
                                          <p:spTgt spid="5144"/>
                                        </p:tgtEl>
                                        <p:attrNameLst>
                                          <p:attrName>ppt_w</p:attrName>
                                        </p:attrNameLst>
                                      </p:cBhvr>
                                      <p:tavLst>
                                        <p:tav tm="0">
                                          <p:val>
                                            <p:fltVal val="0"/>
                                          </p:val>
                                        </p:tav>
                                        <p:tav tm="100000">
                                          <p:val>
                                            <p:strVal val="#ppt_w"/>
                                          </p:val>
                                        </p:tav>
                                      </p:tavLst>
                                    </p:anim>
                                    <p:anim calcmode="lin" valueType="num">
                                      <p:cBhvr>
                                        <p:cTn id="156" dur="1000" fill="hold"/>
                                        <p:tgtEl>
                                          <p:spTgt spid="5144"/>
                                        </p:tgtEl>
                                        <p:attrNameLst>
                                          <p:attrName>ppt_h</p:attrName>
                                        </p:attrNameLst>
                                      </p:cBhvr>
                                      <p:tavLst>
                                        <p:tav tm="0">
                                          <p:val>
                                            <p:fltVal val="0"/>
                                          </p:val>
                                        </p:tav>
                                        <p:tav tm="100000">
                                          <p:val>
                                            <p:strVal val="#ppt_h"/>
                                          </p:val>
                                        </p:tav>
                                      </p:tavLst>
                                    </p:anim>
                                    <p:animEffect transition="in" filter="fade">
                                      <p:cBhvr>
                                        <p:cTn id="157" dur="1000"/>
                                        <p:tgtEl>
                                          <p:spTgt spid="5144"/>
                                        </p:tgtEl>
                                      </p:cBhvr>
                                    </p:animEffect>
                                  </p:childTnLst>
                                </p:cTn>
                              </p:par>
                            </p:childTnLst>
                          </p:cTn>
                        </p:par>
                      </p:childTnLst>
                    </p:cTn>
                  </p:par>
                  <p:par>
                    <p:cTn id="158" fill="hold" nodeType="clickPar">
                      <p:stCondLst>
                        <p:cond delay="indefinite"/>
                      </p:stCondLst>
                      <p:childTnLst>
                        <p:par>
                          <p:cTn id="159" fill="hold" nodeType="withGroup">
                            <p:stCondLst>
                              <p:cond delay="0"/>
                            </p:stCondLst>
                            <p:childTnLst>
                              <p:par>
                                <p:cTn id="160" presetID="53" presetClass="entr" presetSubtype="0" fill="hold" grpId="0" nodeType="clickEffect">
                                  <p:stCondLst>
                                    <p:cond delay="0"/>
                                  </p:stCondLst>
                                  <p:childTnLst>
                                    <p:set>
                                      <p:cBhvr>
                                        <p:cTn id="161" dur="1" fill="hold">
                                          <p:stCondLst>
                                            <p:cond delay="0"/>
                                          </p:stCondLst>
                                        </p:cTn>
                                        <p:tgtEl>
                                          <p:spTgt spid="5124"/>
                                        </p:tgtEl>
                                        <p:attrNameLst>
                                          <p:attrName>style.visibility</p:attrName>
                                        </p:attrNameLst>
                                      </p:cBhvr>
                                      <p:to>
                                        <p:strVal val="visible"/>
                                      </p:to>
                                    </p:set>
                                    <p:anim calcmode="lin" valueType="num">
                                      <p:cBhvr>
                                        <p:cTn id="162" dur="1000" fill="hold"/>
                                        <p:tgtEl>
                                          <p:spTgt spid="5124"/>
                                        </p:tgtEl>
                                        <p:attrNameLst>
                                          <p:attrName>ppt_w</p:attrName>
                                        </p:attrNameLst>
                                      </p:cBhvr>
                                      <p:tavLst>
                                        <p:tav tm="0">
                                          <p:val>
                                            <p:fltVal val="0"/>
                                          </p:val>
                                        </p:tav>
                                        <p:tav tm="100000">
                                          <p:val>
                                            <p:strVal val="#ppt_w"/>
                                          </p:val>
                                        </p:tav>
                                      </p:tavLst>
                                    </p:anim>
                                    <p:anim calcmode="lin" valueType="num">
                                      <p:cBhvr>
                                        <p:cTn id="163" dur="1000" fill="hold"/>
                                        <p:tgtEl>
                                          <p:spTgt spid="5124"/>
                                        </p:tgtEl>
                                        <p:attrNameLst>
                                          <p:attrName>ppt_h</p:attrName>
                                        </p:attrNameLst>
                                      </p:cBhvr>
                                      <p:tavLst>
                                        <p:tav tm="0">
                                          <p:val>
                                            <p:fltVal val="0"/>
                                          </p:val>
                                        </p:tav>
                                        <p:tav tm="100000">
                                          <p:val>
                                            <p:strVal val="#ppt_h"/>
                                          </p:val>
                                        </p:tav>
                                      </p:tavLst>
                                    </p:anim>
                                    <p:animEffect transition="in" filter="fade">
                                      <p:cBhvr>
                                        <p:cTn id="164" dur="1000"/>
                                        <p:tgtEl>
                                          <p:spTgt spid="5124"/>
                                        </p:tgtEl>
                                      </p:cBhvr>
                                    </p:animEffect>
                                  </p:childTnLst>
                                </p:cTn>
                              </p:par>
                            </p:childTnLst>
                          </p:cTn>
                        </p:par>
                      </p:childTnLst>
                    </p:cTn>
                  </p:par>
                  <p:par>
                    <p:cTn id="165" fill="hold" nodeType="clickPar">
                      <p:stCondLst>
                        <p:cond delay="indefinite"/>
                      </p:stCondLst>
                      <p:childTnLst>
                        <p:par>
                          <p:cTn id="166" fill="hold" nodeType="withGroup">
                            <p:stCondLst>
                              <p:cond delay="0"/>
                            </p:stCondLst>
                            <p:childTnLst>
                              <p:par>
                                <p:cTn id="167" presetID="53" presetClass="entr" presetSubtype="0" fill="hold" grpId="0" nodeType="clickEffect">
                                  <p:stCondLst>
                                    <p:cond delay="0"/>
                                  </p:stCondLst>
                                  <p:childTnLst>
                                    <p:set>
                                      <p:cBhvr>
                                        <p:cTn id="168" dur="1" fill="hold">
                                          <p:stCondLst>
                                            <p:cond delay="0"/>
                                          </p:stCondLst>
                                        </p:cTn>
                                        <p:tgtEl>
                                          <p:spTgt spid="5148"/>
                                        </p:tgtEl>
                                        <p:attrNameLst>
                                          <p:attrName>style.visibility</p:attrName>
                                        </p:attrNameLst>
                                      </p:cBhvr>
                                      <p:to>
                                        <p:strVal val="visible"/>
                                      </p:to>
                                    </p:set>
                                    <p:anim calcmode="lin" valueType="num">
                                      <p:cBhvr>
                                        <p:cTn id="169" dur="1000" fill="hold"/>
                                        <p:tgtEl>
                                          <p:spTgt spid="5148"/>
                                        </p:tgtEl>
                                        <p:attrNameLst>
                                          <p:attrName>ppt_w</p:attrName>
                                        </p:attrNameLst>
                                      </p:cBhvr>
                                      <p:tavLst>
                                        <p:tav tm="0">
                                          <p:val>
                                            <p:fltVal val="0"/>
                                          </p:val>
                                        </p:tav>
                                        <p:tav tm="100000">
                                          <p:val>
                                            <p:strVal val="#ppt_w"/>
                                          </p:val>
                                        </p:tav>
                                      </p:tavLst>
                                    </p:anim>
                                    <p:anim calcmode="lin" valueType="num">
                                      <p:cBhvr>
                                        <p:cTn id="170" dur="1000" fill="hold"/>
                                        <p:tgtEl>
                                          <p:spTgt spid="5148"/>
                                        </p:tgtEl>
                                        <p:attrNameLst>
                                          <p:attrName>ppt_h</p:attrName>
                                        </p:attrNameLst>
                                      </p:cBhvr>
                                      <p:tavLst>
                                        <p:tav tm="0">
                                          <p:val>
                                            <p:fltVal val="0"/>
                                          </p:val>
                                        </p:tav>
                                        <p:tav tm="100000">
                                          <p:val>
                                            <p:strVal val="#ppt_h"/>
                                          </p:val>
                                        </p:tav>
                                      </p:tavLst>
                                    </p:anim>
                                    <p:animEffect transition="in" filter="fade">
                                      <p:cBhvr>
                                        <p:cTn id="171" dur="1000"/>
                                        <p:tgtEl>
                                          <p:spTgt spid="5148"/>
                                        </p:tgtEl>
                                      </p:cBhvr>
                                    </p:animEffect>
                                  </p:childTnLst>
                                </p:cTn>
                              </p:par>
                            </p:childTnLst>
                          </p:cTn>
                        </p:par>
                      </p:childTnLst>
                    </p:cTn>
                  </p:par>
                  <p:par>
                    <p:cTn id="172" fill="hold" nodeType="clickPar">
                      <p:stCondLst>
                        <p:cond delay="indefinite"/>
                      </p:stCondLst>
                      <p:childTnLst>
                        <p:par>
                          <p:cTn id="173" fill="hold" nodeType="withGroup">
                            <p:stCondLst>
                              <p:cond delay="0"/>
                            </p:stCondLst>
                            <p:childTnLst>
                              <p:par>
                                <p:cTn id="174" presetID="53" presetClass="entr" presetSubtype="0" fill="hold" grpId="0" nodeType="clickEffect">
                                  <p:stCondLst>
                                    <p:cond delay="0"/>
                                  </p:stCondLst>
                                  <p:childTnLst>
                                    <p:set>
                                      <p:cBhvr>
                                        <p:cTn id="175" dur="1" fill="hold">
                                          <p:stCondLst>
                                            <p:cond delay="0"/>
                                          </p:stCondLst>
                                        </p:cTn>
                                        <p:tgtEl>
                                          <p:spTgt spid="5177"/>
                                        </p:tgtEl>
                                        <p:attrNameLst>
                                          <p:attrName>style.visibility</p:attrName>
                                        </p:attrNameLst>
                                      </p:cBhvr>
                                      <p:to>
                                        <p:strVal val="visible"/>
                                      </p:to>
                                    </p:set>
                                    <p:anim calcmode="lin" valueType="num">
                                      <p:cBhvr>
                                        <p:cTn id="176" dur="1000" fill="hold"/>
                                        <p:tgtEl>
                                          <p:spTgt spid="5177"/>
                                        </p:tgtEl>
                                        <p:attrNameLst>
                                          <p:attrName>ppt_w</p:attrName>
                                        </p:attrNameLst>
                                      </p:cBhvr>
                                      <p:tavLst>
                                        <p:tav tm="0">
                                          <p:val>
                                            <p:fltVal val="0"/>
                                          </p:val>
                                        </p:tav>
                                        <p:tav tm="100000">
                                          <p:val>
                                            <p:strVal val="#ppt_w"/>
                                          </p:val>
                                        </p:tav>
                                      </p:tavLst>
                                    </p:anim>
                                    <p:anim calcmode="lin" valueType="num">
                                      <p:cBhvr>
                                        <p:cTn id="177" dur="1000" fill="hold"/>
                                        <p:tgtEl>
                                          <p:spTgt spid="5177"/>
                                        </p:tgtEl>
                                        <p:attrNameLst>
                                          <p:attrName>ppt_h</p:attrName>
                                        </p:attrNameLst>
                                      </p:cBhvr>
                                      <p:tavLst>
                                        <p:tav tm="0">
                                          <p:val>
                                            <p:fltVal val="0"/>
                                          </p:val>
                                        </p:tav>
                                        <p:tav tm="100000">
                                          <p:val>
                                            <p:strVal val="#ppt_h"/>
                                          </p:val>
                                        </p:tav>
                                      </p:tavLst>
                                    </p:anim>
                                    <p:animEffect transition="in" filter="fade">
                                      <p:cBhvr>
                                        <p:cTn id="178" dur="1000"/>
                                        <p:tgtEl>
                                          <p:spTgt spid="5177"/>
                                        </p:tgtEl>
                                      </p:cBhvr>
                                    </p:animEffect>
                                  </p:childTnLst>
                                </p:cTn>
                              </p:par>
                            </p:childTnLst>
                          </p:cTn>
                        </p:par>
                      </p:childTnLst>
                    </p:cTn>
                  </p:par>
                  <p:par>
                    <p:cTn id="179" fill="hold" nodeType="clickPar">
                      <p:stCondLst>
                        <p:cond delay="indefinite"/>
                      </p:stCondLst>
                      <p:childTnLst>
                        <p:par>
                          <p:cTn id="180" fill="hold" nodeType="withGroup">
                            <p:stCondLst>
                              <p:cond delay="0"/>
                            </p:stCondLst>
                            <p:childTnLst>
                              <p:par>
                                <p:cTn id="181" presetID="53" presetClass="entr" presetSubtype="0" fill="hold" grpId="0" nodeType="clickEffect">
                                  <p:stCondLst>
                                    <p:cond delay="0"/>
                                  </p:stCondLst>
                                  <p:childTnLst>
                                    <p:set>
                                      <p:cBhvr>
                                        <p:cTn id="182" dur="1" fill="hold">
                                          <p:stCondLst>
                                            <p:cond delay="0"/>
                                          </p:stCondLst>
                                        </p:cTn>
                                        <p:tgtEl>
                                          <p:spTgt spid="5146"/>
                                        </p:tgtEl>
                                        <p:attrNameLst>
                                          <p:attrName>style.visibility</p:attrName>
                                        </p:attrNameLst>
                                      </p:cBhvr>
                                      <p:to>
                                        <p:strVal val="visible"/>
                                      </p:to>
                                    </p:set>
                                    <p:anim calcmode="lin" valueType="num">
                                      <p:cBhvr>
                                        <p:cTn id="183" dur="1000" fill="hold"/>
                                        <p:tgtEl>
                                          <p:spTgt spid="5146"/>
                                        </p:tgtEl>
                                        <p:attrNameLst>
                                          <p:attrName>ppt_w</p:attrName>
                                        </p:attrNameLst>
                                      </p:cBhvr>
                                      <p:tavLst>
                                        <p:tav tm="0">
                                          <p:val>
                                            <p:fltVal val="0"/>
                                          </p:val>
                                        </p:tav>
                                        <p:tav tm="100000">
                                          <p:val>
                                            <p:strVal val="#ppt_w"/>
                                          </p:val>
                                        </p:tav>
                                      </p:tavLst>
                                    </p:anim>
                                    <p:anim calcmode="lin" valueType="num">
                                      <p:cBhvr>
                                        <p:cTn id="184" dur="1000" fill="hold"/>
                                        <p:tgtEl>
                                          <p:spTgt spid="5146"/>
                                        </p:tgtEl>
                                        <p:attrNameLst>
                                          <p:attrName>ppt_h</p:attrName>
                                        </p:attrNameLst>
                                      </p:cBhvr>
                                      <p:tavLst>
                                        <p:tav tm="0">
                                          <p:val>
                                            <p:fltVal val="0"/>
                                          </p:val>
                                        </p:tav>
                                        <p:tav tm="100000">
                                          <p:val>
                                            <p:strVal val="#ppt_h"/>
                                          </p:val>
                                        </p:tav>
                                      </p:tavLst>
                                    </p:anim>
                                    <p:animEffect transition="in" filter="fade">
                                      <p:cBhvr>
                                        <p:cTn id="185" dur="1000"/>
                                        <p:tgtEl>
                                          <p:spTgt spid="5146"/>
                                        </p:tgtEl>
                                      </p:cBhvr>
                                    </p:animEffect>
                                  </p:childTnLst>
                                </p:cTn>
                              </p:par>
                            </p:childTnLst>
                          </p:cTn>
                        </p:par>
                      </p:childTnLst>
                    </p:cTn>
                  </p:par>
                  <p:par>
                    <p:cTn id="186" fill="hold" nodeType="clickPar">
                      <p:stCondLst>
                        <p:cond delay="indefinite"/>
                      </p:stCondLst>
                      <p:childTnLst>
                        <p:par>
                          <p:cTn id="187" fill="hold" nodeType="withGroup">
                            <p:stCondLst>
                              <p:cond delay="0"/>
                            </p:stCondLst>
                            <p:childTnLst>
                              <p:par>
                                <p:cTn id="188" presetID="53" presetClass="entr" presetSubtype="0" fill="hold" grpId="0" nodeType="clickEffect">
                                  <p:stCondLst>
                                    <p:cond delay="0"/>
                                  </p:stCondLst>
                                  <p:childTnLst>
                                    <p:set>
                                      <p:cBhvr>
                                        <p:cTn id="189" dur="1" fill="hold">
                                          <p:stCondLst>
                                            <p:cond delay="0"/>
                                          </p:stCondLst>
                                        </p:cTn>
                                        <p:tgtEl>
                                          <p:spTgt spid="5145"/>
                                        </p:tgtEl>
                                        <p:attrNameLst>
                                          <p:attrName>style.visibility</p:attrName>
                                        </p:attrNameLst>
                                      </p:cBhvr>
                                      <p:to>
                                        <p:strVal val="visible"/>
                                      </p:to>
                                    </p:set>
                                    <p:anim calcmode="lin" valueType="num">
                                      <p:cBhvr>
                                        <p:cTn id="190" dur="1000" fill="hold"/>
                                        <p:tgtEl>
                                          <p:spTgt spid="5145"/>
                                        </p:tgtEl>
                                        <p:attrNameLst>
                                          <p:attrName>ppt_w</p:attrName>
                                        </p:attrNameLst>
                                      </p:cBhvr>
                                      <p:tavLst>
                                        <p:tav tm="0">
                                          <p:val>
                                            <p:fltVal val="0"/>
                                          </p:val>
                                        </p:tav>
                                        <p:tav tm="100000">
                                          <p:val>
                                            <p:strVal val="#ppt_w"/>
                                          </p:val>
                                        </p:tav>
                                      </p:tavLst>
                                    </p:anim>
                                    <p:anim calcmode="lin" valueType="num">
                                      <p:cBhvr>
                                        <p:cTn id="191" dur="1000" fill="hold"/>
                                        <p:tgtEl>
                                          <p:spTgt spid="5145"/>
                                        </p:tgtEl>
                                        <p:attrNameLst>
                                          <p:attrName>ppt_h</p:attrName>
                                        </p:attrNameLst>
                                      </p:cBhvr>
                                      <p:tavLst>
                                        <p:tav tm="0">
                                          <p:val>
                                            <p:fltVal val="0"/>
                                          </p:val>
                                        </p:tav>
                                        <p:tav tm="100000">
                                          <p:val>
                                            <p:strVal val="#ppt_h"/>
                                          </p:val>
                                        </p:tav>
                                      </p:tavLst>
                                    </p:anim>
                                    <p:animEffect transition="in" filter="fade">
                                      <p:cBhvr>
                                        <p:cTn id="192" dur="1000"/>
                                        <p:tgtEl>
                                          <p:spTgt spid="5145"/>
                                        </p:tgtEl>
                                      </p:cBhvr>
                                    </p:animEffect>
                                  </p:childTnLst>
                                </p:cTn>
                              </p:par>
                            </p:childTnLst>
                          </p:cTn>
                        </p:par>
                      </p:childTnLst>
                    </p:cTn>
                  </p:par>
                  <p:par>
                    <p:cTn id="193" fill="hold" nodeType="clickPar">
                      <p:stCondLst>
                        <p:cond delay="indefinite"/>
                      </p:stCondLst>
                      <p:childTnLst>
                        <p:par>
                          <p:cTn id="194" fill="hold" nodeType="withGroup">
                            <p:stCondLst>
                              <p:cond delay="0"/>
                            </p:stCondLst>
                            <p:childTnLst>
                              <p:par>
                                <p:cTn id="195" presetID="53" presetClass="entr" presetSubtype="0" fill="hold" grpId="0" nodeType="clickEffect">
                                  <p:stCondLst>
                                    <p:cond delay="0"/>
                                  </p:stCondLst>
                                  <p:childTnLst>
                                    <p:set>
                                      <p:cBhvr>
                                        <p:cTn id="196" dur="1" fill="hold">
                                          <p:stCondLst>
                                            <p:cond delay="0"/>
                                          </p:stCondLst>
                                        </p:cTn>
                                        <p:tgtEl>
                                          <p:spTgt spid="5147"/>
                                        </p:tgtEl>
                                        <p:attrNameLst>
                                          <p:attrName>style.visibility</p:attrName>
                                        </p:attrNameLst>
                                      </p:cBhvr>
                                      <p:to>
                                        <p:strVal val="visible"/>
                                      </p:to>
                                    </p:set>
                                    <p:anim calcmode="lin" valueType="num">
                                      <p:cBhvr>
                                        <p:cTn id="197" dur="1000" fill="hold"/>
                                        <p:tgtEl>
                                          <p:spTgt spid="5147"/>
                                        </p:tgtEl>
                                        <p:attrNameLst>
                                          <p:attrName>ppt_w</p:attrName>
                                        </p:attrNameLst>
                                      </p:cBhvr>
                                      <p:tavLst>
                                        <p:tav tm="0">
                                          <p:val>
                                            <p:fltVal val="0"/>
                                          </p:val>
                                        </p:tav>
                                        <p:tav tm="100000">
                                          <p:val>
                                            <p:strVal val="#ppt_w"/>
                                          </p:val>
                                        </p:tav>
                                      </p:tavLst>
                                    </p:anim>
                                    <p:anim calcmode="lin" valueType="num">
                                      <p:cBhvr>
                                        <p:cTn id="198" dur="1000" fill="hold"/>
                                        <p:tgtEl>
                                          <p:spTgt spid="5147"/>
                                        </p:tgtEl>
                                        <p:attrNameLst>
                                          <p:attrName>ppt_h</p:attrName>
                                        </p:attrNameLst>
                                      </p:cBhvr>
                                      <p:tavLst>
                                        <p:tav tm="0">
                                          <p:val>
                                            <p:fltVal val="0"/>
                                          </p:val>
                                        </p:tav>
                                        <p:tav tm="100000">
                                          <p:val>
                                            <p:strVal val="#ppt_h"/>
                                          </p:val>
                                        </p:tav>
                                      </p:tavLst>
                                    </p:anim>
                                    <p:animEffect transition="in" filter="fade">
                                      <p:cBhvr>
                                        <p:cTn id="199" dur="1000"/>
                                        <p:tgtEl>
                                          <p:spTgt spid="5147"/>
                                        </p:tgtEl>
                                      </p:cBhvr>
                                    </p:animEffect>
                                  </p:childTnLst>
                                </p:cTn>
                              </p:par>
                            </p:childTnLst>
                          </p:cTn>
                        </p:par>
                      </p:childTnLst>
                    </p:cTn>
                  </p:par>
                  <p:par>
                    <p:cTn id="200" fill="hold" nodeType="clickPar">
                      <p:stCondLst>
                        <p:cond delay="indefinite"/>
                      </p:stCondLst>
                      <p:childTnLst>
                        <p:par>
                          <p:cTn id="201" fill="hold" nodeType="withGroup">
                            <p:stCondLst>
                              <p:cond delay="0"/>
                            </p:stCondLst>
                            <p:childTnLst>
                              <p:par>
                                <p:cTn id="202" presetID="53" presetClass="entr" presetSubtype="0" fill="hold" grpId="0" nodeType="clickEffect">
                                  <p:stCondLst>
                                    <p:cond delay="0"/>
                                  </p:stCondLst>
                                  <p:childTnLst>
                                    <p:set>
                                      <p:cBhvr>
                                        <p:cTn id="203" dur="1" fill="hold">
                                          <p:stCondLst>
                                            <p:cond delay="0"/>
                                          </p:stCondLst>
                                        </p:cTn>
                                        <p:tgtEl>
                                          <p:spTgt spid="5149"/>
                                        </p:tgtEl>
                                        <p:attrNameLst>
                                          <p:attrName>style.visibility</p:attrName>
                                        </p:attrNameLst>
                                      </p:cBhvr>
                                      <p:to>
                                        <p:strVal val="visible"/>
                                      </p:to>
                                    </p:set>
                                    <p:anim calcmode="lin" valueType="num">
                                      <p:cBhvr>
                                        <p:cTn id="204" dur="1000" fill="hold"/>
                                        <p:tgtEl>
                                          <p:spTgt spid="5149"/>
                                        </p:tgtEl>
                                        <p:attrNameLst>
                                          <p:attrName>ppt_w</p:attrName>
                                        </p:attrNameLst>
                                      </p:cBhvr>
                                      <p:tavLst>
                                        <p:tav tm="0">
                                          <p:val>
                                            <p:fltVal val="0"/>
                                          </p:val>
                                        </p:tav>
                                        <p:tav tm="100000">
                                          <p:val>
                                            <p:strVal val="#ppt_w"/>
                                          </p:val>
                                        </p:tav>
                                      </p:tavLst>
                                    </p:anim>
                                    <p:anim calcmode="lin" valueType="num">
                                      <p:cBhvr>
                                        <p:cTn id="205" dur="1000" fill="hold"/>
                                        <p:tgtEl>
                                          <p:spTgt spid="5149"/>
                                        </p:tgtEl>
                                        <p:attrNameLst>
                                          <p:attrName>ppt_h</p:attrName>
                                        </p:attrNameLst>
                                      </p:cBhvr>
                                      <p:tavLst>
                                        <p:tav tm="0">
                                          <p:val>
                                            <p:fltVal val="0"/>
                                          </p:val>
                                        </p:tav>
                                        <p:tav tm="100000">
                                          <p:val>
                                            <p:strVal val="#ppt_h"/>
                                          </p:val>
                                        </p:tav>
                                      </p:tavLst>
                                    </p:anim>
                                    <p:animEffect transition="in" filter="fade">
                                      <p:cBhvr>
                                        <p:cTn id="206" dur="1000"/>
                                        <p:tgtEl>
                                          <p:spTgt spid="5149"/>
                                        </p:tgtEl>
                                      </p:cBhvr>
                                    </p:animEffect>
                                  </p:childTnLst>
                                </p:cTn>
                              </p:par>
                            </p:childTnLst>
                          </p:cTn>
                        </p:par>
                      </p:childTnLst>
                    </p:cTn>
                  </p:par>
                  <p:par>
                    <p:cTn id="207" fill="hold" nodeType="clickPar">
                      <p:stCondLst>
                        <p:cond delay="indefinite"/>
                      </p:stCondLst>
                      <p:childTnLst>
                        <p:par>
                          <p:cTn id="208" fill="hold" nodeType="withGroup">
                            <p:stCondLst>
                              <p:cond delay="0"/>
                            </p:stCondLst>
                            <p:childTnLst>
                              <p:par>
                                <p:cTn id="209" presetID="53" presetClass="entr" presetSubtype="0" fill="hold" grpId="0" nodeType="clickEffect">
                                  <p:stCondLst>
                                    <p:cond delay="0"/>
                                  </p:stCondLst>
                                  <p:childTnLst>
                                    <p:set>
                                      <p:cBhvr>
                                        <p:cTn id="210" dur="1" fill="hold">
                                          <p:stCondLst>
                                            <p:cond delay="0"/>
                                          </p:stCondLst>
                                        </p:cTn>
                                        <p:tgtEl>
                                          <p:spTgt spid="5150"/>
                                        </p:tgtEl>
                                        <p:attrNameLst>
                                          <p:attrName>style.visibility</p:attrName>
                                        </p:attrNameLst>
                                      </p:cBhvr>
                                      <p:to>
                                        <p:strVal val="visible"/>
                                      </p:to>
                                    </p:set>
                                    <p:anim calcmode="lin" valueType="num">
                                      <p:cBhvr>
                                        <p:cTn id="211" dur="1000" fill="hold"/>
                                        <p:tgtEl>
                                          <p:spTgt spid="5150"/>
                                        </p:tgtEl>
                                        <p:attrNameLst>
                                          <p:attrName>ppt_w</p:attrName>
                                        </p:attrNameLst>
                                      </p:cBhvr>
                                      <p:tavLst>
                                        <p:tav tm="0">
                                          <p:val>
                                            <p:fltVal val="0"/>
                                          </p:val>
                                        </p:tav>
                                        <p:tav tm="100000">
                                          <p:val>
                                            <p:strVal val="#ppt_w"/>
                                          </p:val>
                                        </p:tav>
                                      </p:tavLst>
                                    </p:anim>
                                    <p:anim calcmode="lin" valueType="num">
                                      <p:cBhvr>
                                        <p:cTn id="212" dur="1000" fill="hold"/>
                                        <p:tgtEl>
                                          <p:spTgt spid="5150"/>
                                        </p:tgtEl>
                                        <p:attrNameLst>
                                          <p:attrName>ppt_h</p:attrName>
                                        </p:attrNameLst>
                                      </p:cBhvr>
                                      <p:tavLst>
                                        <p:tav tm="0">
                                          <p:val>
                                            <p:fltVal val="0"/>
                                          </p:val>
                                        </p:tav>
                                        <p:tav tm="100000">
                                          <p:val>
                                            <p:strVal val="#ppt_h"/>
                                          </p:val>
                                        </p:tav>
                                      </p:tavLst>
                                    </p:anim>
                                    <p:animEffect transition="in" filter="fade">
                                      <p:cBhvr>
                                        <p:cTn id="213" dur="1000"/>
                                        <p:tgtEl>
                                          <p:spTgt spid="5150"/>
                                        </p:tgtEl>
                                      </p:cBhvr>
                                    </p:animEffect>
                                  </p:childTnLst>
                                </p:cTn>
                              </p:par>
                            </p:childTnLst>
                          </p:cTn>
                        </p:par>
                      </p:childTnLst>
                    </p:cTn>
                  </p:par>
                  <p:par>
                    <p:cTn id="214" fill="hold" nodeType="clickPar">
                      <p:stCondLst>
                        <p:cond delay="indefinite"/>
                      </p:stCondLst>
                      <p:childTnLst>
                        <p:par>
                          <p:cTn id="215" fill="hold" nodeType="withGroup">
                            <p:stCondLst>
                              <p:cond delay="0"/>
                            </p:stCondLst>
                            <p:childTnLst>
                              <p:par>
                                <p:cTn id="216" presetID="53" presetClass="entr" presetSubtype="0" fill="hold" grpId="0" nodeType="clickEffect">
                                  <p:stCondLst>
                                    <p:cond delay="0"/>
                                  </p:stCondLst>
                                  <p:childTnLst>
                                    <p:set>
                                      <p:cBhvr>
                                        <p:cTn id="217" dur="1" fill="hold">
                                          <p:stCondLst>
                                            <p:cond delay="0"/>
                                          </p:stCondLst>
                                        </p:cTn>
                                        <p:tgtEl>
                                          <p:spTgt spid="5151"/>
                                        </p:tgtEl>
                                        <p:attrNameLst>
                                          <p:attrName>style.visibility</p:attrName>
                                        </p:attrNameLst>
                                      </p:cBhvr>
                                      <p:to>
                                        <p:strVal val="visible"/>
                                      </p:to>
                                    </p:set>
                                    <p:anim calcmode="lin" valueType="num">
                                      <p:cBhvr>
                                        <p:cTn id="218" dur="1000" fill="hold"/>
                                        <p:tgtEl>
                                          <p:spTgt spid="5151"/>
                                        </p:tgtEl>
                                        <p:attrNameLst>
                                          <p:attrName>ppt_w</p:attrName>
                                        </p:attrNameLst>
                                      </p:cBhvr>
                                      <p:tavLst>
                                        <p:tav tm="0">
                                          <p:val>
                                            <p:fltVal val="0"/>
                                          </p:val>
                                        </p:tav>
                                        <p:tav tm="100000">
                                          <p:val>
                                            <p:strVal val="#ppt_w"/>
                                          </p:val>
                                        </p:tav>
                                      </p:tavLst>
                                    </p:anim>
                                    <p:anim calcmode="lin" valueType="num">
                                      <p:cBhvr>
                                        <p:cTn id="219" dur="1000" fill="hold"/>
                                        <p:tgtEl>
                                          <p:spTgt spid="5151"/>
                                        </p:tgtEl>
                                        <p:attrNameLst>
                                          <p:attrName>ppt_h</p:attrName>
                                        </p:attrNameLst>
                                      </p:cBhvr>
                                      <p:tavLst>
                                        <p:tav tm="0">
                                          <p:val>
                                            <p:fltVal val="0"/>
                                          </p:val>
                                        </p:tav>
                                        <p:tav tm="100000">
                                          <p:val>
                                            <p:strVal val="#ppt_h"/>
                                          </p:val>
                                        </p:tav>
                                      </p:tavLst>
                                    </p:anim>
                                    <p:animEffect transition="in" filter="fade">
                                      <p:cBhvr>
                                        <p:cTn id="220" dur="1000"/>
                                        <p:tgtEl>
                                          <p:spTgt spid="5151"/>
                                        </p:tgtEl>
                                      </p:cBhvr>
                                    </p:animEffect>
                                  </p:childTnLst>
                                </p:cTn>
                              </p:par>
                            </p:childTnLst>
                          </p:cTn>
                        </p:par>
                      </p:childTnLst>
                    </p:cTn>
                  </p:par>
                  <p:par>
                    <p:cTn id="221" fill="hold" nodeType="clickPar">
                      <p:stCondLst>
                        <p:cond delay="indefinite"/>
                      </p:stCondLst>
                      <p:childTnLst>
                        <p:par>
                          <p:cTn id="222" fill="hold" nodeType="withGroup">
                            <p:stCondLst>
                              <p:cond delay="0"/>
                            </p:stCondLst>
                            <p:childTnLst>
                              <p:par>
                                <p:cTn id="223" presetID="53" presetClass="entr" presetSubtype="0" fill="hold" grpId="0" nodeType="clickEffect">
                                  <p:stCondLst>
                                    <p:cond delay="0"/>
                                  </p:stCondLst>
                                  <p:childTnLst>
                                    <p:set>
                                      <p:cBhvr>
                                        <p:cTn id="224" dur="1" fill="hold">
                                          <p:stCondLst>
                                            <p:cond delay="0"/>
                                          </p:stCondLst>
                                        </p:cTn>
                                        <p:tgtEl>
                                          <p:spTgt spid="5152"/>
                                        </p:tgtEl>
                                        <p:attrNameLst>
                                          <p:attrName>style.visibility</p:attrName>
                                        </p:attrNameLst>
                                      </p:cBhvr>
                                      <p:to>
                                        <p:strVal val="visible"/>
                                      </p:to>
                                    </p:set>
                                    <p:anim calcmode="lin" valueType="num">
                                      <p:cBhvr>
                                        <p:cTn id="225" dur="1000" fill="hold"/>
                                        <p:tgtEl>
                                          <p:spTgt spid="5152"/>
                                        </p:tgtEl>
                                        <p:attrNameLst>
                                          <p:attrName>ppt_w</p:attrName>
                                        </p:attrNameLst>
                                      </p:cBhvr>
                                      <p:tavLst>
                                        <p:tav tm="0">
                                          <p:val>
                                            <p:fltVal val="0"/>
                                          </p:val>
                                        </p:tav>
                                        <p:tav tm="100000">
                                          <p:val>
                                            <p:strVal val="#ppt_w"/>
                                          </p:val>
                                        </p:tav>
                                      </p:tavLst>
                                    </p:anim>
                                    <p:anim calcmode="lin" valueType="num">
                                      <p:cBhvr>
                                        <p:cTn id="226" dur="1000" fill="hold"/>
                                        <p:tgtEl>
                                          <p:spTgt spid="5152"/>
                                        </p:tgtEl>
                                        <p:attrNameLst>
                                          <p:attrName>ppt_h</p:attrName>
                                        </p:attrNameLst>
                                      </p:cBhvr>
                                      <p:tavLst>
                                        <p:tav tm="0">
                                          <p:val>
                                            <p:fltVal val="0"/>
                                          </p:val>
                                        </p:tav>
                                        <p:tav tm="100000">
                                          <p:val>
                                            <p:strVal val="#ppt_h"/>
                                          </p:val>
                                        </p:tav>
                                      </p:tavLst>
                                    </p:anim>
                                    <p:animEffect transition="in" filter="fade">
                                      <p:cBhvr>
                                        <p:cTn id="227" dur="1000"/>
                                        <p:tgtEl>
                                          <p:spTgt spid="5152"/>
                                        </p:tgtEl>
                                      </p:cBhvr>
                                    </p:animEffect>
                                  </p:childTnLst>
                                </p:cTn>
                              </p:par>
                            </p:childTnLst>
                          </p:cTn>
                        </p:par>
                      </p:childTnLst>
                    </p:cTn>
                  </p:par>
                  <p:par>
                    <p:cTn id="228" fill="hold" nodeType="clickPar">
                      <p:stCondLst>
                        <p:cond delay="indefinite"/>
                      </p:stCondLst>
                      <p:childTnLst>
                        <p:par>
                          <p:cTn id="229" fill="hold" nodeType="withGroup">
                            <p:stCondLst>
                              <p:cond delay="0"/>
                            </p:stCondLst>
                            <p:childTnLst>
                              <p:par>
                                <p:cTn id="230" presetID="53" presetClass="entr" presetSubtype="0" fill="hold" grpId="0" nodeType="clickEffect">
                                  <p:stCondLst>
                                    <p:cond delay="0"/>
                                  </p:stCondLst>
                                  <p:childTnLst>
                                    <p:set>
                                      <p:cBhvr>
                                        <p:cTn id="231" dur="1" fill="hold">
                                          <p:stCondLst>
                                            <p:cond delay="0"/>
                                          </p:stCondLst>
                                        </p:cTn>
                                        <p:tgtEl>
                                          <p:spTgt spid="5153"/>
                                        </p:tgtEl>
                                        <p:attrNameLst>
                                          <p:attrName>style.visibility</p:attrName>
                                        </p:attrNameLst>
                                      </p:cBhvr>
                                      <p:to>
                                        <p:strVal val="visible"/>
                                      </p:to>
                                    </p:set>
                                    <p:anim calcmode="lin" valueType="num">
                                      <p:cBhvr>
                                        <p:cTn id="232" dur="1000" fill="hold"/>
                                        <p:tgtEl>
                                          <p:spTgt spid="5153"/>
                                        </p:tgtEl>
                                        <p:attrNameLst>
                                          <p:attrName>ppt_w</p:attrName>
                                        </p:attrNameLst>
                                      </p:cBhvr>
                                      <p:tavLst>
                                        <p:tav tm="0">
                                          <p:val>
                                            <p:fltVal val="0"/>
                                          </p:val>
                                        </p:tav>
                                        <p:tav tm="100000">
                                          <p:val>
                                            <p:strVal val="#ppt_w"/>
                                          </p:val>
                                        </p:tav>
                                      </p:tavLst>
                                    </p:anim>
                                    <p:anim calcmode="lin" valueType="num">
                                      <p:cBhvr>
                                        <p:cTn id="233" dur="1000" fill="hold"/>
                                        <p:tgtEl>
                                          <p:spTgt spid="5153"/>
                                        </p:tgtEl>
                                        <p:attrNameLst>
                                          <p:attrName>ppt_h</p:attrName>
                                        </p:attrNameLst>
                                      </p:cBhvr>
                                      <p:tavLst>
                                        <p:tav tm="0">
                                          <p:val>
                                            <p:fltVal val="0"/>
                                          </p:val>
                                        </p:tav>
                                        <p:tav tm="100000">
                                          <p:val>
                                            <p:strVal val="#ppt_h"/>
                                          </p:val>
                                        </p:tav>
                                      </p:tavLst>
                                    </p:anim>
                                    <p:animEffect transition="in" filter="fade">
                                      <p:cBhvr>
                                        <p:cTn id="234" dur="1000"/>
                                        <p:tgtEl>
                                          <p:spTgt spid="5153"/>
                                        </p:tgtEl>
                                      </p:cBhvr>
                                    </p:animEffect>
                                  </p:childTnLst>
                                </p:cTn>
                              </p:par>
                            </p:childTnLst>
                          </p:cTn>
                        </p:par>
                      </p:childTnLst>
                    </p:cTn>
                  </p:par>
                  <p:par>
                    <p:cTn id="235" fill="hold" nodeType="clickPar">
                      <p:stCondLst>
                        <p:cond delay="indefinite"/>
                      </p:stCondLst>
                      <p:childTnLst>
                        <p:par>
                          <p:cTn id="236" fill="hold" nodeType="withGroup">
                            <p:stCondLst>
                              <p:cond delay="0"/>
                            </p:stCondLst>
                            <p:childTnLst>
                              <p:par>
                                <p:cTn id="237" presetID="53" presetClass="entr" presetSubtype="0" fill="hold" grpId="0" nodeType="clickEffect">
                                  <p:stCondLst>
                                    <p:cond delay="0"/>
                                  </p:stCondLst>
                                  <p:childTnLst>
                                    <p:set>
                                      <p:cBhvr>
                                        <p:cTn id="238" dur="1" fill="hold">
                                          <p:stCondLst>
                                            <p:cond delay="0"/>
                                          </p:stCondLst>
                                        </p:cTn>
                                        <p:tgtEl>
                                          <p:spTgt spid="5154"/>
                                        </p:tgtEl>
                                        <p:attrNameLst>
                                          <p:attrName>style.visibility</p:attrName>
                                        </p:attrNameLst>
                                      </p:cBhvr>
                                      <p:to>
                                        <p:strVal val="visible"/>
                                      </p:to>
                                    </p:set>
                                    <p:anim calcmode="lin" valueType="num">
                                      <p:cBhvr>
                                        <p:cTn id="239" dur="1000" fill="hold"/>
                                        <p:tgtEl>
                                          <p:spTgt spid="5154"/>
                                        </p:tgtEl>
                                        <p:attrNameLst>
                                          <p:attrName>ppt_w</p:attrName>
                                        </p:attrNameLst>
                                      </p:cBhvr>
                                      <p:tavLst>
                                        <p:tav tm="0">
                                          <p:val>
                                            <p:fltVal val="0"/>
                                          </p:val>
                                        </p:tav>
                                        <p:tav tm="100000">
                                          <p:val>
                                            <p:strVal val="#ppt_w"/>
                                          </p:val>
                                        </p:tav>
                                      </p:tavLst>
                                    </p:anim>
                                    <p:anim calcmode="lin" valueType="num">
                                      <p:cBhvr>
                                        <p:cTn id="240" dur="1000" fill="hold"/>
                                        <p:tgtEl>
                                          <p:spTgt spid="5154"/>
                                        </p:tgtEl>
                                        <p:attrNameLst>
                                          <p:attrName>ppt_h</p:attrName>
                                        </p:attrNameLst>
                                      </p:cBhvr>
                                      <p:tavLst>
                                        <p:tav tm="0">
                                          <p:val>
                                            <p:fltVal val="0"/>
                                          </p:val>
                                        </p:tav>
                                        <p:tav tm="100000">
                                          <p:val>
                                            <p:strVal val="#ppt_h"/>
                                          </p:val>
                                        </p:tav>
                                      </p:tavLst>
                                    </p:anim>
                                    <p:animEffect transition="in" filter="fade">
                                      <p:cBhvr>
                                        <p:cTn id="241" dur="1000"/>
                                        <p:tgtEl>
                                          <p:spTgt spid="5154"/>
                                        </p:tgtEl>
                                      </p:cBhvr>
                                    </p:animEffect>
                                  </p:childTnLst>
                                </p:cTn>
                              </p:par>
                            </p:childTnLst>
                          </p:cTn>
                        </p:par>
                      </p:childTnLst>
                    </p:cTn>
                  </p:par>
                  <p:par>
                    <p:cTn id="242" fill="hold" nodeType="clickPar">
                      <p:stCondLst>
                        <p:cond delay="indefinite"/>
                      </p:stCondLst>
                      <p:childTnLst>
                        <p:par>
                          <p:cTn id="243" fill="hold" nodeType="withGroup">
                            <p:stCondLst>
                              <p:cond delay="0"/>
                            </p:stCondLst>
                            <p:childTnLst>
                              <p:par>
                                <p:cTn id="244" presetID="53" presetClass="entr" presetSubtype="0" fill="hold" grpId="0" nodeType="clickEffect">
                                  <p:stCondLst>
                                    <p:cond delay="0"/>
                                  </p:stCondLst>
                                  <p:childTnLst>
                                    <p:set>
                                      <p:cBhvr>
                                        <p:cTn id="245" dur="1" fill="hold">
                                          <p:stCondLst>
                                            <p:cond delay="0"/>
                                          </p:stCondLst>
                                        </p:cTn>
                                        <p:tgtEl>
                                          <p:spTgt spid="5155"/>
                                        </p:tgtEl>
                                        <p:attrNameLst>
                                          <p:attrName>style.visibility</p:attrName>
                                        </p:attrNameLst>
                                      </p:cBhvr>
                                      <p:to>
                                        <p:strVal val="visible"/>
                                      </p:to>
                                    </p:set>
                                    <p:anim calcmode="lin" valueType="num">
                                      <p:cBhvr>
                                        <p:cTn id="246" dur="1000" fill="hold"/>
                                        <p:tgtEl>
                                          <p:spTgt spid="5155"/>
                                        </p:tgtEl>
                                        <p:attrNameLst>
                                          <p:attrName>ppt_w</p:attrName>
                                        </p:attrNameLst>
                                      </p:cBhvr>
                                      <p:tavLst>
                                        <p:tav tm="0">
                                          <p:val>
                                            <p:fltVal val="0"/>
                                          </p:val>
                                        </p:tav>
                                        <p:tav tm="100000">
                                          <p:val>
                                            <p:strVal val="#ppt_w"/>
                                          </p:val>
                                        </p:tav>
                                      </p:tavLst>
                                    </p:anim>
                                    <p:anim calcmode="lin" valueType="num">
                                      <p:cBhvr>
                                        <p:cTn id="247" dur="1000" fill="hold"/>
                                        <p:tgtEl>
                                          <p:spTgt spid="5155"/>
                                        </p:tgtEl>
                                        <p:attrNameLst>
                                          <p:attrName>ppt_h</p:attrName>
                                        </p:attrNameLst>
                                      </p:cBhvr>
                                      <p:tavLst>
                                        <p:tav tm="0">
                                          <p:val>
                                            <p:fltVal val="0"/>
                                          </p:val>
                                        </p:tav>
                                        <p:tav tm="100000">
                                          <p:val>
                                            <p:strVal val="#ppt_h"/>
                                          </p:val>
                                        </p:tav>
                                      </p:tavLst>
                                    </p:anim>
                                    <p:animEffect transition="in" filter="fade">
                                      <p:cBhvr>
                                        <p:cTn id="248" dur="1000"/>
                                        <p:tgtEl>
                                          <p:spTgt spid="5155"/>
                                        </p:tgtEl>
                                      </p:cBhvr>
                                    </p:animEffect>
                                  </p:childTnLst>
                                </p:cTn>
                              </p:par>
                            </p:childTnLst>
                          </p:cTn>
                        </p:par>
                      </p:childTnLst>
                    </p:cTn>
                  </p:par>
                  <p:par>
                    <p:cTn id="249" fill="hold" nodeType="clickPar">
                      <p:stCondLst>
                        <p:cond delay="indefinite"/>
                      </p:stCondLst>
                      <p:childTnLst>
                        <p:par>
                          <p:cTn id="250" fill="hold" nodeType="withGroup">
                            <p:stCondLst>
                              <p:cond delay="0"/>
                            </p:stCondLst>
                            <p:childTnLst>
                              <p:par>
                                <p:cTn id="251" presetID="53" presetClass="entr" presetSubtype="0" fill="hold" grpId="0" nodeType="clickEffect">
                                  <p:stCondLst>
                                    <p:cond delay="0"/>
                                  </p:stCondLst>
                                  <p:childTnLst>
                                    <p:set>
                                      <p:cBhvr>
                                        <p:cTn id="252" dur="1" fill="hold">
                                          <p:stCondLst>
                                            <p:cond delay="0"/>
                                          </p:stCondLst>
                                        </p:cTn>
                                        <p:tgtEl>
                                          <p:spTgt spid="5156"/>
                                        </p:tgtEl>
                                        <p:attrNameLst>
                                          <p:attrName>style.visibility</p:attrName>
                                        </p:attrNameLst>
                                      </p:cBhvr>
                                      <p:to>
                                        <p:strVal val="visible"/>
                                      </p:to>
                                    </p:set>
                                    <p:anim calcmode="lin" valueType="num">
                                      <p:cBhvr>
                                        <p:cTn id="253" dur="1000" fill="hold"/>
                                        <p:tgtEl>
                                          <p:spTgt spid="5156"/>
                                        </p:tgtEl>
                                        <p:attrNameLst>
                                          <p:attrName>ppt_w</p:attrName>
                                        </p:attrNameLst>
                                      </p:cBhvr>
                                      <p:tavLst>
                                        <p:tav tm="0">
                                          <p:val>
                                            <p:fltVal val="0"/>
                                          </p:val>
                                        </p:tav>
                                        <p:tav tm="100000">
                                          <p:val>
                                            <p:strVal val="#ppt_w"/>
                                          </p:val>
                                        </p:tav>
                                      </p:tavLst>
                                    </p:anim>
                                    <p:anim calcmode="lin" valueType="num">
                                      <p:cBhvr>
                                        <p:cTn id="254" dur="1000" fill="hold"/>
                                        <p:tgtEl>
                                          <p:spTgt spid="5156"/>
                                        </p:tgtEl>
                                        <p:attrNameLst>
                                          <p:attrName>ppt_h</p:attrName>
                                        </p:attrNameLst>
                                      </p:cBhvr>
                                      <p:tavLst>
                                        <p:tav tm="0">
                                          <p:val>
                                            <p:fltVal val="0"/>
                                          </p:val>
                                        </p:tav>
                                        <p:tav tm="100000">
                                          <p:val>
                                            <p:strVal val="#ppt_h"/>
                                          </p:val>
                                        </p:tav>
                                      </p:tavLst>
                                    </p:anim>
                                    <p:animEffect transition="in" filter="fade">
                                      <p:cBhvr>
                                        <p:cTn id="255" dur="1000"/>
                                        <p:tgtEl>
                                          <p:spTgt spid="5156"/>
                                        </p:tgtEl>
                                      </p:cBhvr>
                                    </p:animEffect>
                                  </p:childTnLst>
                                </p:cTn>
                              </p:par>
                            </p:childTnLst>
                          </p:cTn>
                        </p:par>
                      </p:childTnLst>
                    </p:cTn>
                  </p:par>
                  <p:par>
                    <p:cTn id="256" fill="hold" nodeType="clickPar">
                      <p:stCondLst>
                        <p:cond delay="indefinite"/>
                      </p:stCondLst>
                      <p:childTnLst>
                        <p:par>
                          <p:cTn id="257" fill="hold" nodeType="withGroup">
                            <p:stCondLst>
                              <p:cond delay="0"/>
                            </p:stCondLst>
                            <p:childTnLst>
                              <p:par>
                                <p:cTn id="258" presetID="53" presetClass="entr" presetSubtype="0" fill="hold" grpId="0" nodeType="clickEffect">
                                  <p:stCondLst>
                                    <p:cond delay="0"/>
                                  </p:stCondLst>
                                  <p:childTnLst>
                                    <p:set>
                                      <p:cBhvr>
                                        <p:cTn id="259" dur="1" fill="hold">
                                          <p:stCondLst>
                                            <p:cond delay="0"/>
                                          </p:stCondLst>
                                        </p:cTn>
                                        <p:tgtEl>
                                          <p:spTgt spid="5157"/>
                                        </p:tgtEl>
                                        <p:attrNameLst>
                                          <p:attrName>style.visibility</p:attrName>
                                        </p:attrNameLst>
                                      </p:cBhvr>
                                      <p:to>
                                        <p:strVal val="visible"/>
                                      </p:to>
                                    </p:set>
                                    <p:anim calcmode="lin" valueType="num">
                                      <p:cBhvr>
                                        <p:cTn id="260" dur="1000" fill="hold"/>
                                        <p:tgtEl>
                                          <p:spTgt spid="5157"/>
                                        </p:tgtEl>
                                        <p:attrNameLst>
                                          <p:attrName>ppt_w</p:attrName>
                                        </p:attrNameLst>
                                      </p:cBhvr>
                                      <p:tavLst>
                                        <p:tav tm="0">
                                          <p:val>
                                            <p:fltVal val="0"/>
                                          </p:val>
                                        </p:tav>
                                        <p:tav tm="100000">
                                          <p:val>
                                            <p:strVal val="#ppt_w"/>
                                          </p:val>
                                        </p:tav>
                                      </p:tavLst>
                                    </p:anim>
                                    <p:anim calcmode="lin" valueType="num">
                                      <p:cBhvr>
                                        <p:cTn id="261" dur="1000" fill="hold"/>
                                        <p:tgtEl>
                                          <p:spTgt spid="5157"/>
                                        </p:tgtEl>
                                        <p:attrNameLst>
                                          <p:attrName>ppt_h</p:attrName>
                                        </p:attrNameLst>
                                      </p:cBhvr>
                                      <p:tavLst>
                                        <p:tav tm="0">
                                          <p:val>
                                            <p:fltVal val="0"/>
                                          </p:val>
                                        </p:tav>
                                        <p:tav tm="100000">
                                          <p:val>
                                            <p:strVal val="#ppt_h"/>
                                          </p:val>
                                        </p:tav>
                                      </p:tavLst>
                                    </p:anim>
                                    <p:animEffect transition="in" filter="fade">
                                      <p:cBhvr>
                                        <p:cTn id="262" dur="1000"/>
                                        <p:tgtEl>
                                          <p:spTgt spid="5157"/>
                                        </p:tgtEl>
                                      </p:cBhvr>
                                    </p:animEffect>
                                  </p:childTnLst>
                                </p:cTn>
                              </p:par>
                            </p:childTnLst>
                          </p:cTn>
                        </p:par>
                      </p:childTnLst>
                    </p:cTn>
                  </p:par>
                  <p:par>
                    <p:cTn id="263" fill="hold" nodeType="clickPar">
                      <p:stCondLst>
                        <p:cond delay="indefinite"/>
                      </p:stCondLst>
                      <p:childTnLst>
                        <p:par>
                          <p:cTn id="264" fill="hold" nodeType="withGroup">
                            <p:stCondLst>
                              <p:cond delay="0"/>
                            </p:stCondLst>
                            <p:childTnLst>
                              <p:par>
                                <p:cTn id="265" presetID="53" presetClass="entr" presetSubtype="0" fill="hold" grpId="0" nodeType="clickEffect">
                                  <p:stCondLst>
                                    <p:cond delay="0"/>
                                  </p:stCondLst>
                                  <p:childTnLst>
                                    <p:set>
                                      <p:cBhvr>
                                        <p:cTn id="266" dur="1" fill="hold">
                                          <p:stCondLst>
                                            <p:cond delay="0"/>
                                          </p:stCondLst>
                                        </p:cTn>
                                        <p:tgtEl>
                                          <p:spTgt spid="5158"/>
                                        </p:tgtEl>
                                        <p:attrNameLst>
                                          <p:attrName>style.visibility</p:attrName>
                                        </p:attrNameLst>
                                      </p:cBhvr>
                                      <p:to>
                                        <p:strVal val="visible"/>
                                      </p:to>
                                    </p:set>
                                    <p:anim calcmode="lin" valueType="num">
                                      <p:cBhvr>
                                        <p:cTn id="267" dur="1000" fill="hold"/>
                                        <p:tgtEl>
                                          <p:spTgt spid="5158"/>
                                        </p:tgtEl>
                                        <p:attrNameLst>
                                          <p:attrName>ppt_w</p:attrName>
                                        </p:attrNameLst>
                                      </p:cBhvr>
                                      <p:tavLst>
                                        <p:tav tm="0">
                                          <p:val>
                                            <p:fltVal val="0"/>
                                          </p:val>
                                        </p:tav>
                                        <p:tav tm="100000">
                                          <p:val>
                                            <p:strVal val="#ppt_w"/>
                                          </p:val>
                                        </p:tav>
                                      </p:tavLst>
                                    </p:anim>
                                    <p:anim calcmode="lin" valueType="num">
                                      <p:cBhvr>
                                        <p:cTn id="268" dur="1000" fill="hold"/>
                                        <p:tgtEl>
                                          <p:spTgt spid="5158"/>
                                        </p:tgtEl>
                                        <p:attrNameLst>
                                          <p:attrName>ppt_h</p:attrName>
                                        </p:attrNameLst>
                                      </p:cBhvr>
                                      <p:tavLst>
                                        <p:tav tm="0">
                                          <p:val>
                                            <p:fltVal val="0"/>
                                          </p:val>
                                        </p:tav>
                                        <p:tav tm="100000">
                                          <p:val>
                                            <p:strVal val="#ppt_h"/>
                                          </p:val>
                                        </p:tav>
                                      </p:tavLst>
                                    </p:anim>
                                    <p:animEffect transition="in" filter="fade">
                                      <p:cBhvr>
                                        <p:cTn id="269" dur="1000"/>
                                        <p:tgtEl>
                                          <p:spTgt spid="5158"/>
                                        </p:tgtEl>
                                      </p:cBhvr>
                                    </p:animEffect>
                                  </p:childTnLst>
                                </p:cTn>
                              </p:par>
                            </p:childTnLst>
                          </p:cTn>
                        </p:par>
                      </p:childTnLst>
                    </p:cTn>
                  </p:par>
                  <p:par>
                    <p:cTn id="270" fill="hold" nodeType="clickPar">
                      <p:stCondLst>
                        <p:cond delay="indefinite"/>
                      </p:stCondLst>
                      <p:childTnLst>
                        <p:par>
                          <p:cTn id="271" fill="hold" nodeType="withGroup">
                            <p:stCondLst>
                              <p:cond delay="0"/>
                            </p:stCondLst>
                            <p:childTnLst>
                              <p:par>
                                <p:cTn id="272" presetID="53" presetClass="entr" presetSubtype="0" fill="hold" grpId="0" nodeType="clickEffect">
                                  <p:stCondLst>
                                    <p:cond delay="0"/>
                                  </p:stCondLst>
                                  <p:childTnLst>
                                    <p:set>
                                      <p:cBhvr>
                                        <p:cTn id="273" dur="1" fill="hold">
                                          <p:stCondLst>
                                            <p:cond delay="0"/>
                                          </p:stCondLst>
                                        </p:cTn>
                                        <p:tgtEl>
                                          <p:spTgt spid="5159"/>
                                        </p:tgtEl>
                                        <p:attrNameLst>
                                          <p:attrName>style.visibility</p:attrName>
                                        </p:attrNameLst>
                                      </p:cBhvr>
                                      <p:to>
                                        <p:strVal val="visible"/>
                                      </p:to>
                                    </p:set>
                                    <p:anim calcmode="lin" valueType="num">
                                      <p:cBhvr>
                                        <p:cTn id="274" dur="1000" fill="hold"/>
                                        <p:tgtEl>
                                          <p:spTgt spid="5159"/>
                                        </p:tgtEl>
                                        <p:attrNameLst>
                                          <p:attrName>ppt_w</p:attrName>
                                        </p:attrNameLst>
                                      </p:cBhvr>
                                      <p:tavLst>
                                        <p:tav tm="0">
                                          <p:val>
                                            <p:fltVal val="0"/>
                                          </p:val>
                                        </p:tav>
                                        <p:tav tm="100000">
                                          <p:val>
                                            <p:strVal val="#ppt_w"/>
                                          </p:val>
                                        </p:tav>
                                      </p:tavLst>
                                    </p:anim>
                                    <p:anim calcmode="lin" valueType="num">
                                      <p:cBhvr>
                                        <p:cTn id="275" dur="1000" fill="hold"/>
                                        <p:tgtEl>
                                          <p:spTgt spid="5159"/>
                                        </p:tgtEl>
                                        <p:attrNameLst>
                                          <p:attrName>ppt_h</p:attrName>
                                        </p:attrNameLst>
                                      </p:cBhvr>
                                      <p:tavLst>
                                        <p:tav tm="0">
                                          <p:val>
                                            <p:fltVal val="0"/>
                                          </p:val>
                                        </p:tav>
                                        <p:tav tm="100000">
                                          <p:val>
                                            <p:strVal val="#ppt_h"/>
                                          </p:val>
                                        </p:tav>
                                      </p:tavLst>
                                    </p:anim>
                                    <p:animEffect transition="in" filter="fade">
                                      <p:cBhvr>
                                        <p:cTn id="276" dur="1000"/>
                                        <p:tgtEl>
                                          <p:spTgt spid="5159"/>
                                        </p:tgtEl>
                                      </p:cBhvr>
                                    </p:animEffect>
                                  </p:childTnLst>
                                </p:cTn>
                              </p:par>
                            </p:childTnLst>
                          </p:cTn>
                        </p:par>
                      </p:childTnLst>
                    </p:cTn>
                  </p:par>
                  <p:par>
                    <p:cTn id="277" fill="hold" nodeType="clickPar">
                      <p:stCondLst>
                        <p:cond delay="indefinite"/>
                      </p:stCondLst>
                      <p:childTnLst>
                        <p:par>
                          <p:cTn id="278" fill="hold" nodeType="withGroup">
                            <p:stCondLst>
                              <p:cond delay="0"/>
                            </p:stCondLst>
                            <p:childTnLst>
                              <p:par>
                                <p:cTn id="279" presetID="53" presetClass="entr" presetSubtype="0" fill="hold" grpId="0" nodeType="clickEffect">
                                  <p:stCondLst>
                                    <p:cond delay="0"/>
                                  </p:stCondLst>
                                  <p:childTnLst>
                                    <p:set>
                                      <p:cBhvr>
                                        <p:cTn id="280" dur="1" fill="hold">
                                          <p:stCondLst>
                                            <p:cond delay="0"/>
                                          </p:stCondLst>
                                        </p:cTn>
                                        <p:tgtEl>
                                          <p:spTgt spid="5160"/>
                                        </p:tgtEl>
                                        <p:attrNameLst>
                                          <p:attrName>style.visibility</p:attrName>
                                        </p:attrNameLst>
                                      </p:cBhvr>
                                      <p:to>
                                        <p:strVal val="visible"/>
                                      </p:to>
                                    </p:set>
                                    <p:anim calcmode="lin" valueType="num">
                                      <p:cBhvr>
                                        <p:cTn id="281" dur="1000" fill="hold"/>
                                        <p:tgtEl>
                                          <p:spTgt spid="5160"/>
                                        </p:tgtEl>
                                        <p:attrNameLst>
                                          <p:attrName>ppt_w</p:attrName>
                                        </p:attrNameLst>
                                      </p:cBhvr>
                                      <p:tavLst>
                                        <p:tav tm="0">
                                          <p:val>
                                            <p:fltVal val="0"/>
                                          </p:val>
                                        </p:tav>
                                        <p:tav tm="100000">
                                          <p:val>
                                            <p:strVal val="#ppt_w"/>
                                          </p:val>
                                        </p:tav>
                                      </p:tavLst>
                                    </p:anim>
                                    <p:anim calcmode="lin" valueType="num">
                                      <p:cBhvr>
                                        <p:cTn id="282" dur="1000" fill="hold"/>
                                        <p:tgtEl>
                                          <p:spTgt spid="5160"/>
                                        </p:tgtEl>
                                        <p:attrNameLst>
                                          <p:attrName>ppt_h</p:attrName>
                                        </p:attrNameLst>
                                      </p:cBhvr>
                                      <p:tavLst>
                                        <p:tav tm="0">
                                          <p:val>
                                            <p:fltVal val="0"/>
                                          </p:val>
                                        </p:tav>
                                        <p:tav tm="100000">
                                          <p:val>
                                            <p:strVal val="#ppt_h"/>
                                          </p:val>
                                        </p:tav>
                                      </p:tavLst>
                                    </p:anim>
                                    <p:animEffect transition="in" filter="fade">
                                      <p:cBhvr>
                                        <p:cTn id="283" dur="1000"/>
                                        <p:tgtEl>
                                          <p:spTgt spid="5160"/>
                                        </p:tgtEl>
                                      </p:cBhvr>
                                    </p:animEffect>
                                  </p:childTnLst>
                                </p:cTn>
                              </p:par>
                            </p:childTnLst>
                          </p:cTn>
                        </p:par>
                      </p:childTnLst>
                    </p:cTn>
                  </p:par>
                  <p:par>
                    <p:cTn id="284" fill="hold" nodeType="clickPar">
                      <p:stCondLst>
                        <p:cond delay="indefinite"/>
                      </p:stCondLst>
                      <p:childTnLst>
                        <p:par>
                          <p:cTn id="285" fill="hold" nodeType="withGroup">
                            <p:stCondLst>
                              <p:cond delay="0"/>
                            </p:stCondLst>
                            <p:childTnLst>
                              <p:par>
                                <p:cTn id="286" presetID="53" presetClass="entr" presetSubtype="0" fill="hold" grpId="0" nodeType="clickEffect">
                                  <p:stCondLst>
                                    <p:cond delay="0"/>
                                  </p:stCondLst>
                                  <p:childTnLst>
                                    <p:set>
                                      <p:cBhvr>
                                        <p:cTn id="287" dur="1" fill="hold">
                                          <p:stCondLst>
                                            <p:cond delay="0"/>
                                          </p:stCondLst>
                                        </p:cTn>
                                        <p:tgtEl>
                                          <p:spTgt spid="5161"/>
                                        </p:tgtEl>
                                        <p:attrNameLst>
                                          <p:attrName>style.visibility</p:attrName>
                                        </p:attrNameLst>
                                      </p:cBhvr>
                                      <p:to>
                                        <p:strVal val="visible"/>
                                      </p:to>
                                    </p:set>
                                    <p:anim calcmode="lin" valueType="num">
                                      <p:cBhvr>
                                        <p:cTn id="288" dur="1000" fill="hold"/>
                                        <p:tgtEl>
                                          <p:spTgt spid="5161"/>
                                        </p:tgtEl>
                                        <p:attrNameLst>
                                          <p:attrName>ppt_w</p:attrName>
                                        </p:attrNameLst>
                                      </p:cBhvr>
                                      <p:tavLst>
                                        <p:tav tm="0">
                                          <p:val>
                                            <p:fltVal val="0"/>
                                          </p:val>
                                        </p:tav>
                                        <p:tav tm="100000">
                                          <p:val>
                                            <p:strVal val="#ppt_w"/>
                                          </p:val>
                                        </p:tav>
                                      </p:tavLst>
                                    </p:anim>
                                    <p:anim calcmode="lin" valueType="num">
                                      <p:cBhvr>
                                        <p:cTn id="289" dur="1000" fill="hold"/>
                                        <p:tgtEl>
                                          <p:spTgt spid="5161"/>
                                        </p:tgtEl>
                                        <p:attrNameLst>
                                          <p:attrName>ppt_h</p:attrName>
                                        </p:attrNameLst>
                                      </p:cBhvr>
                                      <p:tavLst>
                                        <p:tav tm="0">
                                          <p:val>
                                            <p:fltVal val="0"/>
                                          </p:val>
                                        </p:tav>
                                        <p:tav tm="100000">
                                          <p:val>
                                            <p:strVal val="#ppt_h"/>
                                          </p:val>
                                        </p:tav>
                                      </p:tavLst>
                                    </p:anim>
                                    <p:animEffect transition="in" filter="fade">
                                      <p:cBhvr>
                                        <p:cTn id="290" dur="1000"/>
                                        <p:tgtEl>
                                          <p:spTgt spid="5161"/>
                                        </p:tgtEl>
                                      </p:cBhvr>
                                    </p:animEffect>
                                  </p:childTnLst>
                                </p:cTn>
                              </p:par>
                            </p:childTnLst>
                          </p:cTn>
                        </p:par>
                      </p:childTnLst>
                    </p:cTn>
                  </p:par>
                  <p:par>
                    <p:cTn id="291" fill="hold" nodeType="clickPar">
                      <p:stCondLst>
                        <p:cond delay="indefinite"/>
                      </p:stCondLst>
                      <p:childTnLst>
                        <p:par>
                          <p:cTn id="292" fill="hold" nodeType="withGroup">
                            <p:stCondLst>
                              <p:cond delay="0"/>
                            </p:stCondLst>
                            <p:childTnLst>
                              <p:par>
                                <p:cTn id="293" presetID="53" presetClass="entr" presetSubtype="0" fill="hold" grpId="0" nodeType="clickEffect">
                                  <p:stCondLst>
                                    <p:cond delay="0"/>
                                  </p:stCondLst>
                                  <p:childTnLst>
                                    <p:set>
                                      <p:cBhvr>
                                        <p:cTn id="294" dur="1" fill="hold">
                                          <p:stCondLst>
                                            <p:cond delay="0"/>
                                          </p:stCondLst>
                                        </p:cTn>
                                        <p:tgtEl>
                                          <p:spTgt spid="5162"/>
                                        </p:tgtEl>
                                        <p:attrNameLst>
                                          <p:attrName>style.visibility</p:attrName>
                                        </p:attrNameLst>
                                      </p:cBhvr>
                                      <p:to>
                                        <p:strVal val="visible"/>
                                      </p:to>
                                    </p:set>
                                    <p:anim calcmode="lin" valueType="num">
                                      <p:cBhvr>
                                        <p:cTn id="295" dur="1000" fill="hold"/>
                                        <p:tgtEl>
                                          <p:spTgt spid="5162"/>
                                        </p:tgtEl>
                                        <p:attrNameLst>
                                          <p:attrName>ppt_w</p:attrName>
                                        </p:attrNameLst>
                                      </p:cBhvr>
                                      <p:tavLst>
                                        <p:tav tm="0">
                                          <p:val>
                                            <p:fltVal val="0"/>
                                          </p:val>
                                        </p:tav>
                                        <p:tav tm="100000">
                                          <p:val>
                                            <p:strVal val="#ppt_w"/>
                                          </p:val>
                                        </p:tav>
                                      </p:tavLst>
                                    </p:anim>
                                    <p:anim calcmode="lin" valueType="num">
                                      <p:cBhvr>
                                        <p:cTn id="296" dur="1000" fill="hold"/>
                                        <p:tgtEl>
                                          <p:spTgt spid="5162"/>
                                        </p:tgtEl>
                                        <p:attrNameLst>
                                          <p:attrName>ppt_h</p:attrName>
                                        </p:attrNameLst>
                                      </p:cBhvr>
                                      <p:tavLst>
                                        <p:tav tm="0">
                                          <p:val>
                                            <p:fltVal val="0"/>
                                          </p:val>
                                        </p:tav>
                                        <p:tav tm="100000">
                                          <p:val>
                                            <p:strVal val="#ppt_h"/>
                                          </p:val>
                                        </p:tav>
                                      </p:tavLst>
                                    </p:anim>
                                    <p:animEffect transition="in" filter="fade">
                                      <p:cBhvr>
                                        <p:cTn id="297" dur="1000"/>
                                        <p:tgtEl>
                                          <p:spTgt spid="5162"/>
                                        </p:tgtEl>
                                      </p:cBhvr>
                                    </p:animEffect>
                                  </p:childTnLst>
                                </p:cTn>
                              </p:par>
                            </p:childTnLst>
                          </p:cTn>
                        </p:par>
                      </p:childTnLst>
                    </p:cTn>
                  </p:par>
                  <p:par>
                    <p:cTn id="298" fill="hold" nodeType="clickPar">
                      <p:stCondLst>
                        <p:cond delay="indefinite"/>
                      </p:stCondLst>
                      <p:childTnLst>
                        <p:par>
                          <p:cTn id="299" fill="hold" nodeType="withGroup">
                            <p:stCondLst>
                              <p:cond delay="0"/>
                            </p:stCondLst>
                            <p:childTnLst>
                              <p:par>
                                <p:cTn id="300" presetID="53" presetClass="entr" presetSubtype="0" fill="hold" grpId="0" nodeType="clickEffect">
                                  <p:stCondLst>
                                    <p:cond delay="0"/>
                                  </p:stCondLst>
                                  <p:childTnLst>
                                    <p:set>
                                      <p:cBhvr>
                                        <p:cTn id="301" dur="1" fill="hold">
                                          <p:stCondLst>
                                            <p:cond delay="0"/>
                                          </p:stCondLst>
                                        </p:cTn>
                                        <p:tgtEl>
                                          <p:spTgt spid="5163"/>
                                        </p:tgtEl>
                                        <p:attrNameLst>
                                          <p:attrName>style.visibility</p:attrName>
                                        </p:attrNameLst>
                                      </p:cBhvr>
                                      <p:to>
                                        <p:strVal val="visible"/>
                                      </p:to>
                                    </p:set>
                                    <p:anim calcmode="lin" valueType="num">
                                      <p:cBhvr>
                                        <p:cTn id="302" dur="1000" fill="hold"/>
                                        <p:tgtEl>
                                          <p:spTgt spid="5163"/>
                                        </p:tgtEl>
                                        <p:attrNameLst>
                                          <p:attrName>ppt_w</p:attrName>
                                        </p:attrNameLst>
                                      </p:cBhvr>
                                      <p:tavLst>
                                        <p:tav tm="0">
                                          <p:val>
                                            <p:fltVal val="0"/>
                                          </p:val>
                                        </p:tav>
                                        <p:tav tm="100000">
                                          <p:val>
                                            <p:strVal val="#ppt_w"/>
                                          </p:val>
                                        </p:tav>
                                      </p:tavLst>
                                    </p:anim>
                                    <p:anim calcmode="lin" valueType="num">
                                      <p:cBhvr>
                                        <p:cTn id="303" dur="1000" fill="hold"/>
                                        <p:tgtEl>
                                          <p:spTgt spid="5163"/>
                                        </p:tgtEl>
                                        <p:attrNameLst>
                                          <p:attrName>ppt_h</p:attrName>
                                        </p:attrNameLst>
                                      </p:cBhvr>
                                      <p:tavLst>
                                        <p:tav tm="0">
                                          <p:val>
                                            <p:fltVal val="0"/>
                                          </p:val>
                                        </p:tav>
                                        <p:tav tm="100000">
                                          <p:val>
                                            <p:strVal val="#ppt_h"/>
                                          </p:val>
                                        </p:tav>
                                      </p:tavLst>
                                    </p:anim>
                                    <p:animEffect transition="in" filter="fade">
                                      <p:cBhvr>
                                        <p:cTn id="304" dur="1000"/>
                                        <p:tgtEl>
                                          <p:spTgt spid="5163"/>
                                        </p:tgtEl>
                                      </p:cBhvr>
                                    </p:animEffect>
                                  </p:childTnLst>
                                </p:cTn>
                              </p:par>
                            </p:childTnLst>
                          </p:cTn>
                        </p:par>
                      </p:childTnLst>
                    </p:cTn>
                  </p:par>
                  <p:par>
                    <p:cTn id="305" fill="hold" nodeType="clickPar">
                      <p:stCondLst>
                        <p:cond delay="indefinite"/>
                      </p:stCondLst>
                      <p:childTnLst>
                        <p:par>
                          <p:cTn id="306" fill="hold" nodeType="withGroup">
                            <p:stCondLst>
                              <p:cond delay="0"/>
                            </p:stCondLst>
                            <p:childTnLst>
                              <p:par>
                                <p:cTn id="307" presetID="51" presetClass="entr" presetSubtype="0" fill="hold" grpId="0" nodeType="clickEffect">
                                  <p:stCondLst>
                                    <p:cond delay="0"/>
                                  </p:stCondLst>
                                  <p:childTnLst>
                                    <p:set>
                                      <p:cBhvr>
                                        <p:cTn id="308" dur="1" fill="hold">
                                          <p:stCondLst>
                                            <p:cond delay="0"/>
                                          </p:stCondLst>
                                        </p:cTn>
                                        <p:tgtEl>
                                          <p:spTgt spid="5164"/>
                                        </p:tgtEl>
                                        <p:attrNameLst>
                                          <p:attrName>style.visibility</p:attrName>
                                        </p:attrNameLst>
                                      </p:cBhvr>
                                      <p:to>
                                        <p:strVal val="visible"/>
                                      </p:to>
                                    </p:set>
                                    <p:animEffect transition="in" filter="fade">
                                      <p:cBhvr>
                                        <p:cTn id="309" dur="770" decel="100000"/>
                                        <p:tgtEl>
                                          <p:spTgt spid="5164"/>
                                        </p:tgtEl>
                                      </p:cBhvr>
                                    </p:animEffect>
                                    <p:animScale>
                                      <p:cBhvr>
                                        <p:cTn id="310" dur="770" decel="100000"/>
                                        <p:tgtEl>
                                          <p:spTgt spid="5164"/>
                                        </p:tgtEl>
                                      </p:cBhvr>
                                      <p:from x="10000" y="10000"/>
                                      <p:to x="200000" y="450000"/>
                                    </p:animScale>
                                    <p:animScale>
                                      <p:cBhvr>
                                        <p:cTn id="311" dur="1230" accel="100000" fill="hold">
                                          <p:stCondLst>
                                            <p:cond delay="770"/>
                                          </p:stCondLst>
                                        </p:cTn>
                                        <p:tgtEl>
                                          <p:spTgt spid="5164"/>
                                        </p:tgtEl>
                                      </p:cBhvr>
                                      <p:from x="200000" y="450000"/>
                                      <p:to x="100000" y="100000"/>
                                    </p:animScale>
                                    <p:set>
                                      <p:cBhvr>
                                        <p:cTn id="312" dur="770" fill="hold"/>
                                        <p:tgtEl>
                                          <p:spTgt spid="5164"/>
                                        </p:tgtEl>
                                        <p:attrNameLst>
                                          <p:attrName>ppt_x</p:attrName>
                                        </p:attrNameLst>
                                      </p:cBhvr>
                                      <p:to>
                                        <p:strVal val="(0.5)"/>
                                      </p:to>
                                    </p:set>
                                    <p:anim from="(0.5)" to="(#ppt_x)" calcmode="lin" valueType="num">
                                      <p:cBhvr>
                                        <p:cTn id="313" dur="1230" accel="100000" fill="hold">
                                          <p:stCondLst>
                                            <p:cond delay="770"/>
                                          </p:stCondLst>
                                        </p:cTn>
                                        <p:tgtEl>
                                          <p:spTgt spid="5164"/>
                                        </p:tgtEl>
                                        <p:attrNameLst>
                                          <p:attrName>ppt_x</p:attrName>
                                        </p:attrNameLst>
                                      </p:cBhvr>
                                    </p:anim>
                                    <p:set>
                                      <p:cBhvr>
                                        <p:cTn id="314" dur="770" fill="hold"/>
                                        <p:tgtEl>
                                          <p:spTgt spid="5164"/>
                                        </p:tgtEl>
                                        <p:attrNameLst>
                                          <p:attrName>ppt_y</p:attrName>
                                        </p:attrNameLst>
                                      </p:cBhvr>
                                      <p:to>
                                        <p:strVal val="(#ppt_y+0.4)"/>
                                      </p:to>
                                    </p:set>
                                    <p:anim from="(#ppt_y+0.4)" to="(#ppt_y)" calcmode="lin" valueType="num">
                                      <p:cBhvr>
                                        <p:cTn id="315" dur="1230" accel="100000" fill="hold">
                                          <p:stCondLst>
                                            <p:cond delay="770"/>
                                          </p:stCondLst>
                                        </p:cTn>
                                        <p:tgtEl>
                                          <p:spTgt spid="5164"/>
                                        </p:tgtEl>
                                        <p:attrNameLst>
                                          <p:attrName>ppt_y</p:attrName>
                                        </p:attrNameLst>
                                      </p:cBhvr>
                                    </p:anim>
                                  </p:childTnLst>
                                </p:cTn>
                              </p:par>
                              <p:par>
                                <p:cTn id="316" presetID="10" presetClass="entr" presetSubtype="0" fill="hold" grpId="0" nodeType="withEffect">
                                  <p:stCondLst>
                                    <p:cond delay="0"/>
                                  </p:stCondLst>
                                  <p:childTnLst>
                                    <p:set>
                                      <p:cBhvr>
                                        <p:cTn id="317" dur="1" fill="hold">
                                          <p:stCondLst>
                                            <p:cond delay="0"/>
                                          </p:stCondLst>
                                        </p:cTn>
                                        <p:tgtEl>
                                          <p:spTgt spid="5178"/>
                                        </p:tgtEl>
                                        <p:attrNameLst>
                                          <p:attrName>style.visibility</p:attrName>
                                        </p:attrNameLst>
                                      </p:cBhvr>
                                      <p:to>
                                        <p:strVal val="visible"/>
                                      </p:to>
                                    </p:set>
                                    <p:animEffect transition="in" filter="fade">
                                      <p:cBhvr>
                                        <p:cTn id="318" dur="2000"/>
                                        <p:tgtEl>
                                          <p:spTgt spid="5178"/>
                                        </p:tgtEl>
                                      </p:cBhvr>
                                    </p:animEffect>
                                  </p:childTnLst>
                                </p:cTn>
                              </p:par>
                            </p:childTnLst>
                          </p:cTn>
                        </p:par>
                      </p:childTnLst>
                    </p:cTn>
                  </p:par>
                  <p:par>
                    <p:cTn id="319" fill="hold" nodeType="clickPar">
                      <p:stCondLst>
                        <p:cond delay="indefinite"/>
                      </p:stCondLst>
                      <p:childTnLst>
                        <p:par>
                          <p:cTn id="320" fill="hold" nodeType="withGroup">
                            <p:stCondLst>
                              <p:cond delay="0"/>
                            </p:stCondLst>
                            <p:childTnLst>
                              <p:par>
                                <p:cTn id="321" presetID="8" presetClass="entr" presetSubtype="32" fill="hold" grpId="0" nodeType="clickEffect">
                                  <p:stCondLst>
                                    <p:cond delay="0"/>
                                  </p:stCondLst>
                                  <p:childTnLst>
                                    <p:set>
                                      <p:cBhvr>
                                        <p:cTn id="322" dur="1" fill="hold">
                                          <p:stCondLst>
                                            <p:cond delay="0"/>
                                          </p:stCondLst>
                                        </p:cTn>
                                        <p:tgtEl>
                                          <p:spTgt spid="5165"/>
                                        </p:tgtEl>
                                        <p:attrNameLst>
                                          <p:attrName>style.visibility</p:attrName>
                                        </p:attrNameLst>
                                      </p:cBhvr>
                                      <p:to>
                                        <p:strVal val="visible"/>
                                      </p:to>
                                    </p:set>
                                    <p:animEffect transition="in" filter="diamond(out)">
                                      <p:cBhvr>
                                        <p:cTn id="323" dur="1000"/>
                                        <p:tgtEl>
                                          <p:spTgt spid="5165"/>
                                        </p:tgtEl>
                                      </p:cBhvr>
                                    </p:animEffect>
                                  </p:childTnLst>
                                </p:cTn>
                              </p:par>
                            </p:childTnLst>
                          </p:cTn>
                        </p:par>
                      </p:childTnLst>
                    </p:cTn>
                  </p:par>
                  <p:par>
                    <p:cTn id="324" fill="hold" nodeType="clickPar">
                      <p:stCondLst>
                        <p:cond delay="indefinite"/>
                      </p:stCondLst>
                      <p:childTnLst>
                        <p:par>
                          <p:cTn id="325" fill="hold" nodeType="withGroup">
                            <p:stCondLst>
                              <p:cond delay="0"/>
                            </p:stCondLst>
                            <p:childTnLst>
                              <p:par>
                                <p:cTn id="326" presetID="8" presetClass="entr" presetSubtype="32" fill="hold" grpId="0" nodeType="clickEffect">
                                  <p:stCondLst>
                                    <p:cond delay="0"/>
                                  </p:stCondLst>
                                  <p:childTnLst>
                                    <p:set>
                                      <p:cBhvr>
                                        <p:cTn id="327" dur="1" fill="hold">
                                          <p:stCondLst>
                                            <p:cond delay="0"/>
                                          </p:stCondLst>
                                        </p:cTn>
                                        <p:tgtEl>
                                          <p:spTgt spid="5166"/>
                                        </p:tgtEl>
                                        <p:attrNameLst>
                                          <p:attrName>style.visibility</p:attrName>
                                        </p:attrNameLst>
                                      </p:cBhvr>
                                      <p:to>
                                        <p:strVal val="visible"/>
                                      </p:to>
                                    </p:set>
                                    <p:animEffect transition="in" filter="diamond(out)">
                                      <p:cBhvr>
                                        <p:cTn id="328" dur="1000"/>
                                        <p:tgtEl>
                                          <p:spTgt spid="5166"/>
                                        </p:tgtEl>
                                      </p:cBhvr>
                                    </p:animEffect>
                                  </p:childTnLst>
                                </p:cTn>
                              </p:par>
                            </p:childTnLst>
                          </p:cTn>
                        </p:par>
                      </p:childTnLst>
                    </p:cTn>
                  </p:par>
                  <p:par>
                    <p:cTn id="329" fill="hold" nodeType="clickPar">
                      <p:stCondLst>
                        <p:cond delay="indefinite"/>
                      </p:stCondLst>
                      <p:childTnLst>
                        <p:par>
                          <p:cTn id="330" fill="hold" nodeType="withGroup">
                            <p:stCondLst>
                              <p:cond delay="0"/>
                            </p:stCondLst>
                            <p:childTnLst>
                              <p:par>
                                <p:cTn id="331" presetID="8" presetClass="entr" presetSubtype="32" fill="hold" grpId="0" nodeType="clickEffect">
                                  <p:stCondLst>
                                    <p:cond delay="0"/>
                                  </p:stCondLst>
                                  <p:childTnLst>
                                    <p:set>
                                      <p:cBhvr>
                                        <p:cTn id="332" dur="1" fill="hold">
                                          <p:stCondLst>
                                            <p:cond delay="0"/>
                                          </p:stCondLst>
                                        </p:cTn>
                                        <p:tgtEl>
                                          <p:spTgt spid="5167"/>
                                        </p:tgtEl>
                                        <p:attrNameLst>
                                          <p:attrName>style.visibility</p:attrName>
                                        </p:attrNameLst>
                                      </p:cBhvr>
                                      <p:to>
                                        <p:strVal val="visible"/>
                                      </p:to>
                                    </p:set>
                                    <p:animEffect transition="in" filter="diamond(out)">
                                      <p:cBhvr>
                                        <p:cTn id="333" dur="1000"/>
                                        <p:tgtEl>
                                          <p:spTgt spid="5167"/>
                                        </p:tgtEl>
                                      </p:cBhvr>
                                    </p:animEffect>
                                  </p:childTnLst>
                                </p:cTn>
                              </p:par>
                            </p:childTnLst>
                          </p:cTn>
                        </p:par>
                      </p:childTnLst>
                    </p:cTn>
                  </p:par>
                  <p:par>
                    <p:cTn id="334" fill="hold" nodeType="clickPar">
                      <p:stCondLst>
                        <p:cond delay="indefinite"/>
                      </p:stCondLst>
                      <p:childTnLst>
                        <p:par>
                          <p:cTn id="335" fill="hold" nodeType="withGroup">
                            <p:stCondLst>
                              <p:cond delay="0"/>
                            </p:stCondLst>
                            <p:childTnLst>
                              <p:par>
                                <p:cTn id="336" presetID="8" presetClass="entr" presetSubtype="32" fill="hold" grpId="0" nodeType="clickEffect">
                                  <p:stCondLst>
                                    <p:cond delay="0"/>
                                  </p:stCondLst>
                                  <p:childTnLst>
                                    <p:set>
                                      <p:cBhvr>
                                        <p:cTn id="337" dur="1" fill="hold">
                                          <p:stCondLst>
                                            <p:cond delay="0"/>
                                          </p:stCondLst>
                                        </p:cTn>
                                        <p:tgtEl>
                                          <p:spTgt spid="5168"/>
                                        </p:tgtEl>
                                        <p:attrNameLst>
                                          <p:attrName>style.visibility</p:attrName>
                                        </p:attrNameLst>
                                      </p:cBhvr>
                                      <p:to>
                                        <p:strVal val="visible"/>
                                      </p:to>
                                    </p:set>
                                    <p:animEffect transition="in" filter="diamond(out)">
                                      <p:cBhvr>
                                        <p:cTn id="338" dur="1000"/>
                                        <p:tgtEl>
                                          <p:spTgt spid="5168"/>
                                        </p:tgtEl>
                                      </p:cBhvr>
                                    </p:animEffect>
                                  </p:childTnLst>
                                </p:cTn>
                              </p:par>
                            </p:childTnLst>
                          </p:cTn>
                        </p:par>
                      </p:childTnLst>
                    </p:cTn>
                  </p:par>
                  <p:par>
                    <p:cTn id="339" fill="hold" nodeType="clickPar">
                      <p:stCondLst>
                        <p:cond delay="indefinite"/>
                      </p:stCondLst>
                      <p:childTnLst>
                        <p:par>
                          <p:cTn id="340" fill="hold" nodeType="withGroup">
                            <p:stCondLst>
                              <p:cond delay="0"/>
                            </p:stCondLst>
                            <p:childTnLst>
                              <p:par>
                                <p:cTn id="341" presetID="8" presetClass="entr" presetSubtype="32" fill="hold" grpId="0" nodeType="clickEffect">
                                  <p:stCondLst>
                                    <p:cond delay="0"/>
                                  </p:stCondLst>
                                  <p:childTnLst>
                                    <p:set>
                                      <p:cBhvr>
                                        <p:cTn id="342" dur="1" fill="hold">
                                          <p:stCondLst>
                                            <p:cond delay="0"/>
                                          </p:stCondLst>
                                        </p:cTn>
                                        <p:tgtEl>
                                          <p:spTgt spid="5169"/>
                                        </p:tgtEl>
                                        <p:attrNameLst>
                                          <p:attrName>style.visibility</p:attrName>
                                        </p:attrNameLst>
                                      </p:cBhvr>
                                      <p:to>
                                        <p:strVal val="visible"/>
                                      </p:to>
                                    </p:set>
                                    <p:animEffect transition="in" filter="diamond(out)">
                                      <p:cBhvr>
                                        <p:cTn id="343" dur="1000"/>
                                        <p:tgtEl>
                                          <p:spTgt spid="5169"/>
                                        </p:tgtEl>
                                      </p:cBhvr>
                                    </p:animEffect>
                                  </p:childTnLst>
                                </p:cTn>
                              </p:par>
                            </p:childTnLst>
                          </p:cTn>
                        </p:par>
                      </p:childTnLst>
                    </p:cTn>
                  </p:par>
                  <p:par>
                    <p:cTn id="344" fill="hold" nodeType="clickPar">
                      <p:stCondLst>
                        <p:cond delay="indefinite"/>
                      </p:stCondLst>
                      <p:childTnLst>
                        <p:par>
                          <p:cTn id="345" fill="hold" nodeType="withGroup">
                            <p:stCondLst>
                              <p:cond delay="0"/>
                            </p:stCondLst>
                            <p:childTnLst>
                              <p:par>
                                <p:cTn id="346" presetID="8" presetClass="entr" presetSubtype="32" fill="hold" grpId="0" nodeType="clickEffect">
                                  <p:stCondLst>
                                    <p:cond delay="0"/>
                                  </p:stCondLst>
                                  <p:childTnLst>
                                    <p:set>
                                      <p:cBhvr>
                                        <p:cTn id="347" dur="1" fill="hold">
                                          <p:stCondLst>
                                            <p:cond delay="0"/>
                                          </p:stCondLst>
                                        </p:cTn>
                                        <p:tgtEl>
                                          <p:spTgt spid="5170"/>
                                        </p:tgtEl>
                                        <p:attrNameLst>
                                          <p:attrName>style.visibility</p:attrName>
                                        </p:attrNameLst>
                                      </p:cBhvr>
                                      <p:to>
                                        <p:strVal val="visible"/>
                                      </p:to>
                                    </p:set>
                                    <p:animEffect transition="in" filter="diamond(out)">
                                      <p:cBhvr>
                                        <p:cTn id="348" dur="1000"/>
                                        <p:tgtEl>
                                          <p:spTgt spid="5170"/>
                                        </p:tgtEl>
                                      </p:cBhvr>
                                    </p:animEffect>
                                  </p:childTnLst>
                                </p:cTn>
                              </p:par>
                            </p:childTnLst>
                          </p:cTn>
                        </p:par>
                      </p:childTnLst>
                    </p:cTn>
                  </p:par>
                  <p:par>
                    <p:cTn id="349" fill="hold" nodeType="clickPar">
                      <p:stCondLst>
                        <p:cond delay="indefinite"/>
                      </p:stCondLst>
                      <p:childTnLst>
                        <p:par>
                          <p:cTn id="350" fill="hold" nodeType="withGroup">
                            <p:stCondLst>
                              <p:cond delay="0"/>
                            </p:stCondLst>
                            <p:childTnLst>
                              <p:par>
                                <p:cTn id="351" presetID="8" presetClass="entr" presetSubtype="32" fill="hold" grpId="0" nodeType="clickEffect">
                                  <p:stCondLst>
                                    <p:cond delay="0"/>
                                  </p:stCondLst>
                                  <p:childTnLst>
                                    <p:set>
                                      <p:cBhvr>
                                        <p:cTn id="352" dur="1" fill="hold">
                                          <p:stCondLst>
                                            <p:cond delay="0"/>
                                          </p:stCondLst>
                                        </p:cTn>
                                        <p:tgtEl>
                                          <p:spTgt spid="5171"/>
                                        </p:tgtEl>
                                        <p:attrNameLst>
                                          <p:attrName>style.visibility</p:attrName>
                                        </p:attrNameLst>
                                      </p:cBhvr>
                                      <p:to>
                                        <p:strVal val="visible"/>
                                      </p:to>
                                    </p:set>
                                    <p:animEffect transition="in" filter="diamond(out)">
                                      <p:cBhvr>
                                        <p:cTn id="353" dur="1000"/>
                                        <p:tgtEl>
                                          <p:spTgt spid="5171"/>
                                        </p:tgtEl>
                                      </p:cBhvr>
                                    </p:animEffect>
                                  </p:childTnLst>
                                </p:cTn>
                              </p:par>
                            </p:childTnLst>
                          </p:cTn>
                        </p:par>
                      </p:childTnLst>
                    </p:cTn>
                  </p:par>
                  <p:par>
                    <p:cTn id="354" fill="hold" nodeType="clickPar">
                      <p:stCondLst>
                        <p:cond delay="indefinite"/>
                      </p:stCondLst>
                      <p:childTnLst>
                        <p:par>
                          <p:cTn id="355" fill="hold" nodeType="withGroup">
                            <p:stCondLst>
                              <p:cond delay="0"/>
                            </p:stCondLst>
                            <p:childTnLst>
                              <p:par>
                                <p:cTn id="356" presetID="8" presetClass="entr" presetSubtype="32" fill="hold" grpId="0" nodeType="clickEffect">
                                  <p:stCondLst>
                                    <p:cond delay="0"/>
                                  </p:stCondLst>
                                  <p:childTnLst>
                                    <p:set>
                                      <p:cBhvr>
                                        <p:cTn id="357" dur="1" fill="hold">
                                          <p:stCondLst>
                                            <p:cond delay="0"/>
                                          </p:stCondLst>
                                        </p:cTn>
                                        <p:tgtEl>
                                          <p:spTgt spid="5172"/>
                                        </p:tgtEl>
                                        <p:attrNameLst>
                                          <p:attrName>style.visibility</p:attrName>
                                        </p:attrNameLst>
                                      </p:cBhvr>
                                      <p:to>
                                        <p:strVal val="visible"/>
                                      </p:to>
                                    </p:set>
                                    <p:animEffect transition="in" filter="diamond(out)">
                                      <p:cBhvr>
                                        <p:cTn id="358" dur="1000"/>
                                        <p:tgtEl>
                                          <p:spTgt spid="5172"/>
                                        </p:tgtEl>
                                      </p:cBhvr>
                                    </p:animEffect>
                                  </p:childTnLst>
                                </p:cTn>
                              </p:par>
                            </p:childTnLst>
                          </p:cTn>
                        </p:par>
                      </p:childTnLst>
                    </p:cTn>
                  </p:par>
                  <p:par>
                    <p:cTn id="359" fill="hold" nodeType="clickPar">
                      <p:stCondLst>
                        <p:cond delay="indefinite"/>
                      </p:stCondLst>
                      <p:childTnLst>
                        <p:par>
                          <p:cTn id="360" fill="hold" nodeType="withGroup">
                            <p:stCondLst>
                              <p:cond delay="0"/>
                            </p:stCondLst>
                            <p:childTnLst>
                              <p:par>
                                <p:cTn id="361" presetID="8" presetClass="entr" presetSubtype="32" fill="hold" grpId="0" nodeType="clickEffect">
                                  <p:stCondLst>
                                    <p:cond delay="0"/>
                                  </p:stCondLst>
                                  <p:childTnLst>
                                    <p:set>
                                      <p:cBhvr>
                                        <p:cTn id="362" dur="1" fill="hold">
                                          <p:stCondLst>
                                            <p:cond delay="0"/>
                                          </p:stCondLst>
                                        </p:cTn>
                                        <p:tgtEl>
                                          <p:spTgt spid="5173"/>
                                        </p:tgtEl>
                                        <p:attrNameLst>
                                          <p:attrName>style.visibility</p:attrName>
                                        </p:attrNameLst>
                                      </p:cBhvr>
                                      <p:to>
                                        <p:strVal val="visible"/>
                                      </p:to>
                                    </p:set>
                                    <p:animEffect transition="in" filter="diamond(out)">
                                      <p:cBhvr>
                                        <p:cTn id="363" dur="1000"/>
                                        <p:tgtEl>
                                          <p:spTgt spid="5173"/>
                                        </p:tgtEl>
                                      </p:cBhvr>
                                    </p:animEffect>
                                  </p:childTnLst>
                                </p:cTn>
                              </p:par>
                            </p:childTnLst>
                          </p:cTn>
                        </p:par>
                        <p:par>
                          <p:cTn id="364" fill="hold" nodeType="withGroup">
                            <p:stCondLst>
                              <p:cond delay="1000"/>
                            </p:stCondLst>
                            <p:childTnLst>
                              <p:par>
                                <p:cTn id="365" presetID="43" presetClass="entr" presetSubtype="0" fill="hold" grpId="0" nodeType="afterEffect">
                                  <p:stCondLst>
                                    <p:cond delay="0"/>
                                  </p:stCondLst>
                                  <p:childTnLst>
                                    <p:set>
                                      <p:cBhvr>
                                        <p:cTn id="366" dur="1" fill="hold">
                                          <p:stCondLst>
                                            <p:cond delay="0"/>
                                          </p:stCondLst>
                                        </p:cTn>
                                        <p:tgtEl>
                                          <p:spTgt spid="5174"/>
                                        </p:tgtEl>
                                        <p:attrNameLst>
                                          <p:attrName>style.visibility</p:attrName>
                                        </p:attrNameLst>
                                      </p:cBhvr>
                                      <p:to>
                                        <p:strVal val="visible"/>
                                      </p:to>
                                    </p:set>
                                    <p:animEffect transition="in" filter="fade">
                                      <p:cBhvr>
                                        <p:cTn id="367" dur="150"/>
                                        <p:tgtEl>
                                          <p:spTgt spid="5174"/>
                                        </p:tgtEl>
                                      </p:cBhvr>
                                    </p:animEffect>
                                    <p:anim calcmode="lin" valueType="num">
                                      <p:cBhvr>
                                        <p:cTn id="368" dur="600" fill="hold"/>
                                        <p:tgtEl>
                                          <p:spTgt spid="5174"/>
                                        </p:tgtEl>
                                        <p:attrNameLst>
                                          <p:attrName>ppt_x</p:attrName>
                                        </p:attrNameLst>
                                      </p:cBhvr>
                                      <p:tavLst>
                                        <p:tav tm="0">
                                          <p:val>
                                            <p:strVal val="#ppt_x"/>
                                          </p:val>
                                        </p:tav>
                                        <p:tav tm="100000">
                                          <p:val>
                                            <p:strVal val="#ppt_x"/>
                                          </p:val>
                                        </p:tav>
                                      </p:tavLst>
                                    </p:anim>
                                    <p:anim calcmode="lin" valueType="num">
                                      <p:cBhvr>
                                        <p:cTn id="369" dur="600" fill="hold"/>
                                        <p:tgtEl>
                                          <p:spTgt spid="5174"/>
                                        </p:tgtEl>
                                        <p:attrNameLst>
                                          <p:attrName>ppt_y</p:attrName>
                                        </p:attrNameLst>
                                      </p:cBhvr>
                                      <p:tavLst>
                                        <p:tav tm="0">
                                          <p:val>
                                            <p:strVal val="#ppt_y+0.31"/>
                                          </p:val>
                                        </p:tav>
                                        <p:tav tm="100000">
                                          <p:val>
                                            <p:strVal val="#ppt_y+0.31"/>
                                          </p:val>
                                        </p:tav>
                                      </p:tavLst>
                                    </p:anim>
                                    <p:anim calcmode="lin" valueType="num">
                                      <p:cBhvr>
                                        <p:cTn id="370" dur="900" decel="50000" fill="hold">
                                          <p:stCondLst>
                                            <p:cond delay="600"/>
                                          </p:stCondLst>
                                        </p:cTn>
                                        <p:tgtEl>
                                          <p:spTgt spid="517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71" dur="900" decel="50000" fill="hold">
                                          <p:stCondLst>
                                            <p:cond delay="600"/>
                                          </p:stCondLst>
                                        </p:cTn>
                                        <p:tgtEl>
                                          <p:spTgt spid="517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p:bldP spid="5124" grpId="0"/>
      <p:bldP spid="5125" grpId="0"/>
      <p:bldP spid="5126" grpId="0"/>
      <p:bldP spid="5127" grpId="0"/>
      <p:bldP spid="5128" grpId="0"/>
      <p:bldP spid="5129" grpId="0"/>
      <p:bldP spid="5130" grpId="0"/>
      <p:bldP spid="5131" grpId="0"/>
      <p:bldP spid="5132" grpId="0"/>
      <p:bldP spid="5133" grpId="0"/>
      <p:bldP spid="5134" grpId="0"/>
      <p:bldP spid="5135" grpId="0"/>
      <p:bldP spid="5136" grpId="0"/>
      <p:bldP spid="5137" grpId="0"/>
      <p:bldP spid="5138" grpId="0"/>
      <p:bldP spid="5139" grpId="0"/>
      <p:bldP spid="5140" grpId="0"/>
      <p:bldP spid="5141" grpId="0"/>
      <p:bldP spid="5142" grpId="0"/>
      <p:bldP spid="5143" grpId="0"/>
      <p:bldP spid="5144" grpId="0"/>
      <p:bldP spid="5145" grpId="0"/>
      <p:bldP spid="5146" grpId="0"/>
      <p:bldP spid="5147" grpId="0"/>
      <p:bldP spid="5148" grpId="0"/>
      <p:bldP spid="5149" grpId="0"/>
      <p:bldP spid="5150" grpId="0"/>
      <p:bldP spid="5151" grpId="0"/>
      <p:bldP spid="5152" grpId="0"/>
      <p:bldP spid="5153" grpId="0"/>
      <p:bldP spid="5154" grpId="0"/>
      <p:bldP spid="5155" grpId="0"/>
      <p:bldP spid="5156" grpId="0"/>
      <p:bldP spid="5157" grpId="0"/>
      <p:bldP spid="5158" grpId="0"/>
      <p:bldP spid="5159" grpId="0"/>
      <p:bldP spid="5160" grpId="0"/>
      <p:bldP spid="5161" grpId="0"/>
      <p:bldP spid="5162" grpId="0"/>
      <p:bldP spid="5163" grpId="0"/>
      <p:bldP spid="5164" grpId="0"/>
      <p:bldP spid="5165" grpId="0"/>
      <p:bldP spid="5166" grpId="0"/>
      <p:bldP spid="5167" grpId="0"/>
      <p:bldP spid="5168" grpId="0"/>
      <p:bldP spid="5169" grpId="0"/>
      <p:bldP spid="5170" grpId="0"/>
      <p:bldP spid="5171" grpId="0"/>
      <p:bldP spid="5172" grpId="0"/>
      <p:bldP spid="5173" grpId="0"/>
      <p:bldP spid="5174" grpId="0"/>
      <p:bldP spid="5177" grpId="0"/>
      <p:bldP spid="5178"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92188" rtl="0" eaLnBrk="1" fontAlgn="base" latinLnBrk="0" hangingPunct="1">
          <a:lnSpc>
            <a:spcPct val="100000"/>
          </a:lnSpc>
          <a:spcBef>
            <a:spcPct val="0"/>
          </a:spcBef>
          <a:spcAft>
            <a:spcPct val="0"/>
          </a:spcAft>
          <a:buClrTx/>
          <a:buSzTx/>
          <a:buFontTx/>
          <a:buNone/>
          <a:tabLst/>
          <a:defRPr kumimoji="0" lang="en-US" sz="900" b="0" i="0" u="none" strike="noStrike" cap="none" normalizeH="0" baseline="0" smtClean="0">
            <a:ln>
              <a:noFill/>
            </a:ln>
            <a:solidFill>
              <a:schemeClr val="tx1"/>
            </a:solidFill>
            <a:effectLst/>
            <a:latin typeface="Palatino Linotype"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92188" rtl="0" eaLnBrk="1" fontAlgn="base" latinLnBrk="0" hangingPunct="1">
          <a:lnSpc>
            <a:spcPct val="100000"/>
          </a:lnSpc>
          <a:spcBef>
            <a:spcPct val="0"/>
          </a:spcBef>
          <a:spcAft>
            <a:spcPct val="0"/>
          </a:spcAft>
          <a:buClrTx/>
          <a:buSzTx/>
          <a:buFontTx/>
          <a:buNone/>
          <a:tabLst/>
          <a:defRPr kumimoji="0" lang="en-US" sz="900" b="0" i="0" u="none" strike="noStrike" cap="none" normalizeH="0" baseline="0" smtClean="0">
            <a:ln>
              <a:noFill/>
            </a:ln>
            <a:solidFill>
              <a:schemeClr val="tx1"/>
            </a:solidFill>
            <a:effectLst/>
            <a:latin typeface="Palatino Linotype"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5757</TotalTime>
  <Words>4459</Words>
  <Application>Microsoft Office PowerPoint</Application>
  <PresentationFormat>Custom</PresentationFormat>
  <Paragraphs>426</Paragraphs>
  <Slides>25</Slides>
  <Notes>13</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40" baseType="lpstr">
      <vt:lpstr>Algerian</vt:lpstr>
      <vt:lpstr>Arial</vt:lpstr>
      <vt:lpstr>Arial Black</vt:lpstr>
      <vt:lpstr>Britannic Bold</vt:lpstr>
      <vt:lpstr>Calibri</vt:lpstr>
      <vt:lpstr>Century</vt:lpstr>
      <vt:lpstr>Impact</vt:lpstr>
      <vt:lpstr>Lucida Handwriting</vt:lpstr>
      <vt:lpstr>Mistral</vt:lpstr>
      <vt:lpstr>Old English Text MT</vt:lpstr>
      <vt:lpstr>Palatino Linotype</vt:lpstr>
      <vt:lpstr>Times New Roman</vt:lpstr>
      <vt:lpstr>Wingdings</vt:lpstr>
      <vt:lpstr>Default Design</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MP</dc:creator>
  <cp:lastModifiedBy>Mikel Paulson</cp:lastModifiedBy>
  <cp:revision>285</cp:revision>
  <cp:lastPrinted>2006-07-26T16:35:58Z</cp:lastPrinted>
  <dcterms:created xsi:type="dcterms:W3CDTF">2005-05-01T23:37:48Z</dcterms:created>
  <dcterms:modified xsi:type="dcterms:W3CDTF">2016-07-14T22:36:05Z</dcterms:modified>
</cp:coreProperties>
</file>